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5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sults" id="{7990BBF1-2A43-46B8-85D5-107B775FA395}">
          <p14:sldIdLst>
            <p14:sldId id="5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ach Emily" initials="PE" lastIdx="10" clrIdx="0"/>
  <p:cmAuthor id="2" name="Li-Chia Chen" initials="LC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5198"/>
    <a:srgbClr val="009BBD"/>
    <a:srgbClr val="B32C76"/>
    <a:srgbClr val="059186"/>
    <a:srgbClr val="005697"/>
    <a:srgbClr val="007DA8"/>
    <a:srgbClr val="FF9BBD"/>
    <a:srgbClr val="B92121"/>
    <a:srgbClr val="1B2A6B"/>
    <a:srgbClr val="0076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8118DD-75F2-4966-AF0F-FE8F08C43F45}" v="3" dt="2020-09-17T15:13:11.9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586" autoAdjust="0"/>
    <p:restoredTop sz="83049" autoAdjust="0"/>
  </p:normalViewPr>
  <p:slideViewPr>
    <p:cSldViewPr snapToGrid="0" snapToObjects="1">
      <p:cViewPr varScale="1">
        <p:scale>
          <a:sx n="90" d="100"/>
          <a:sy n="90" d="100"/>
        </p:scale>
        <p:origin x="108" y="18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8" d="100"/>
          <a:sy n="98" d="100"/>
        </p:scale>
        <p:origin x="-3648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Peach" userId="b9c2dba0-7994-43fd-8c32-eb839c61dc71" providerId="ADAL" clId="{5C7A4C1B-FA74-4950-8629-208E4017C5DD}"/>
    <pc:docChg chg="custSel modSld">
      <pc:chgData name="Emily Peach" userId="b9c2dba0-7994-43fd-8c32-eb839c61dc71" providerId="ADAL" clId="{5C7A4C1B-FA74-4950-8629-208E4017C5DD}" dt="2020-07-14T14:23:08.337" v="5" actId="12789"/>
      <pc:docMkLst>
        <pc:docMk/>
      </pc:docMkLst>
      <pc:sldChg chg="delSp modSp mod">
        <pc:chgData name="Emily Peach" userId="b9c2dba0-7994-43fd-8c32-eb839c61dc71" providerId="ADAL" clId="{5C7A4C1B-FA74-4950-8629-208E4017C5DD}" dt="2020-07-14T14:23:08.337" v="5" actId="12789"/>
        <pc:sldMkLst>
          <pc:docMk/>
          <pc:sldMk cId="2521750633" sldId="550"/>
        </pc:sldMkLst>
        <pc:spChg chg="del">
          <ac:chgData name="Emily Peach" userId="b9c2dba0-7994-43fd-8c32-eb839c61dc71" providerId="ADAL" clId="{5C7A4C1B-FA74-4950-8629-208E4017C5DD}" dt="2020-07-14T14:22:49.363" v="0" actId="478"/>
          <ac:spMkLst>
            <pc:docMk/>
            <pc:sldMk cId="2521750633" sldId="550"/>
            <ac:spMk id="45" creationId="{00000000-0000-0000-0000-000000000000}"/>
          </ac:spMkLst>
        </pc:spChg>
        <pc:spChg chg="mod">
          <ac:chgData name="Emily Peach" userId="b9c2dba0-7994-43fd-8c32-eb839c61dc71" providerId="ADAL" clId="{5C7A4C1B-FA74-4950-8629-208E4017C5DD}" dt="2020-07-14T14:22:51.388" v="1" actId="6549"/>
          <ac:spMkLst>
            <pc:docMk/>
            <pc:sldMk cId="2521750633" sldId="550"/>
            <ac:spMk id="46" creationId="{00000000-0000-0000-0000-000000000000}"/>
          </ac:spMkLst>
        </pc:spChg>
        <pc:grpChg chg="mod">
          <ac:chgData name="Emily Peach" userId="b9c2dba0-7994-43fd-8c32-eb839c61dc71" providerId="ADAL" clId="{5C7A4C1B-FA74-4950-8629-208E4017C5DD}" dt="2020-07-14T14:23:08.337" v="5" actId="12789"/>
          <ac:grpSpMkLst>
            <pc:docMk/>
            <pc:sldMk cId="2521750633" sldId="550"/>
            <ac:grpSpMk id="4" creationId="{00000000-0000-0000-0000-000000000000}"/>
          </ac:grpSpMkLst>
        </pc:grpChg>
        <pc:grpChg chg="del">
          <ac:chgData name="Emily Peach" userId="b9c2dba0-7994-43fd-8c32-eb839c61dc71" providerId="ADAL" clId="{5C7A4C1B-FA74-4950-8629-208E4017C5DD}" dt="2020-07-14T14:22:53.796" v="2" actId="478"/>
          <ac:grpSpMkLst>
            <pc:docMk/>
            <pc:sldMk cId="2521750633" sldId="550"/>
            <ac:grpSpMk id="7" creationId="{00000000-0000-0000-0000-000000000000}"/>
          </ac:grpSpMkLst>
        </pc:grpChg>
        <pc:grpChg chg="del">
          <ac:chgData name="Emily Peach" userId="b9c2dba0-7994-43fd-8c32-eb839c61dc71" providerId="ADAL" clId="{5C7A4C1B-FA74-4950-8629-208E4017C5DD}" dt="2020-07-14T14:22:56.813" v="3" actId="478"/>
          <ac:grpSpMkLst>
            <pc:docMk/>
            <pc:sldMk cId="2521750633" sldId="550"/>
            <ac:grpSpMk id="9" creationId="{00000000-0000-0000-0000-000000000000}"/>
          </ac:grpSpMkLst>
        </pc:grpChg>
      </pc:sldChg>
    </pc:docChg>
  </pc:docChgLst>
  <pc:docChgLst>
    <pc:chgData name="Emily Peach" userId="b9c2dba0-7994-43fd-8c32-eb839c61dc71" providerId="ADAL" clId="{948118DD-75F2-4966-AF0F-FE8F08C43F45}"/>
    <pc:docChg chg="modSld">
      <pc:chgData name="Emily Peach" userId="b9c2dba0-7994-43fd-8c32-eb839c61dc71" providerId="ADAL" clId="{948118DD-75F2-4966-AF0F-FE8F08C43F45}" dt="2020-09-17T15:13:11.997" v="29" actId="2711"/>
      <pc:docMkLst>
        <pc:docMk/>
      </pc:docMkLst>
      <pc:sldChg chg="modSp mod">
        <pc:chgData name="Emily Peach" userId="b9c2dba0-7994-43fd-8c32-eb839c61dc71" providerId="ADAL" clId="{948118DD-75F2-4966-AF0F-FE8F08C43F45}" dt="2020-09-17T15:13:11.997" v="29" actId="2711"/>
        <pc:sldMkLst>
          <pc:docMk/>
          <pc:sldMk cId="2521750633" sldId="550"/>
        </pc:sldMkLst>
        <pc:spChg chg="mod">
          <ac:chgData name="Emily Peach" userId="b9c2dba0-7994-43fd-8c32-eb839c61dc71" providerId="ADAL" clId="{948118DD-75F2-4966-AF0F-FE8F08C43F45}" dt="2020-09-17T15:11:09.569" v="26" actId="20577"/>
          <ac:spMkLst>
            <pc:docMk/>
            <pc:sldMk cId="2521750633" sldId="550"/>
            <ac:spMk id="38" creationId="{00000000-0000-0000-0000-000000000000}"/>
          </ac:spMkLst>
        </pc:spChg>
        <pc:graphicFrameChg chg="mod">
          <ac:chgData name="Emily Peach" userId="b9c2dba0-7994-43fd-8c32-eb839c61dc71" providerId="ADAL" clId="{948118DD-75F2-4966-AF0F-FE8F08C43F45}" dt="2020-09-17T15:13:11.997" v="29" actId="2711"/>
          <ac:graphicFrameMkLst>
            <pc:docMk/>
            <pc:sldMk cId="2521750633" sldId="550"/>
            <ac:graphicFrameMk id="33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uniofnottm-my.sharepoint.com/personal/emily_peach_nottingham_ac_uk/Documents/Manuscripts/SCCS/JAMA/Figures/191218_SCCS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 cmpd="sng" algn="ctr">
              <a:noFill/>
              <a:prstDash val="solid"/>
              <a:round/>
            </a:ln>
            <a:effectLst/>
          </c:spPr>
          <c:marker>
            <c:symbol val="diamond"/>
            <c:size val="7"/>
            <c:spPr>
              <a:solidFill>
                <a:schemeClr val="tx1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</c:marker>
          <c:dPt>
            <c:idx val="0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B36-41C1-8103-532D61D987C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DB36-41C1-8103-532D61D987C5}"/>
              </c:ext>
            </c:extLst>
          </c:dPt>
          <c:dPt>
            <c:idx val="3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B36-41C1-8103-532D61D987C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3-DB36-41C1-8103-532D61D987C5}"/>
              </c:ext>
            </c:extLst>
          </c:dPt>
          <c:dPt>
            <c:idx val="6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B36-41C1-8103-532D61D987C5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5-DB36-41C1-8103-532D61D987C5}"/>
              </c:ext>
            </c:extLst>
          </c:dPt>
          <c:dPt>
            <c:idx val="9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B36-41C1-8103-532D61D987C5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7-DB36-41C1-8103-532D61D987C5}"/>
              </c:ext>
            </c:extLst>
          </c:dPt>
          <c:dPt>
            <c:idx val="12"/>
            <c:marker>
              <c:spPr>
                <a:solidFill>
                  <a:sysClr val="window" lastClr="FFFFFF"/>
                </a:solidFill>
                <a:ln w="6350" cap="flat" cmpd="sng" algn="ctr">
                  <a:solidFill>
                    <a:schemeClr val="dk1">
                      <a:tint val="88500"/>
                    </a:schemeClr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B36-41C1-8103-532D61D987C5}"/>
              </c:ext>
            </c:extLst>
          </c:dPt>
          <c:dLbls>
            <c:dLbl>
              <c:idx val="0"/>
              <c:layout>
                <c:manualLayout>
                  <c:x val="-7.0555555555555554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36-41C1-8103-532D61D987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'Dose (first) Graph'!$G$2:$G$15</c:f>
                <c:numCache>
                  <c:formatCode>General</c:formatCode>
                  <c:ptCount val="14"/>
                  <c:pt idx="0">
                    <c:v>0.46429999999999971</c:v>
                  </c:pt>
                  <c:pt idx="1">
                    <c:v>1.4499239999999993</c:v>
                  </c:pt>
                  <c:pt idx="3">
                    <c:v>0.44779599999999942</c:v>
                  </c:pt>
                  <c:pt idx="4">
                    <c:v>1.6590199999999999</c:v>
                  </c:pt>
                  <c:pt idx="6">
                    <c:v>0.52222300000000033</c:v>
                  </c:pt>
                  <c:pt idx="7">
                    <c:v>1.4212750000000001</c:v>
                  </c:pt>
                  <c:pt idx="9">
                    <c:v>0.29450899999999991</c:v>
                  </c:pt>
                  <c:pt idx="10">
                    <c:v>0.71743100000000015</c:v>
                  </c:pt>
                  <c:pt idx="12">
                    <c:v>0.644984</c:v>
                  </c:pt>
                </c:numCache>
              </c:numRef>
            </c:plus>
            <c:minus>
              <c:numRef>
                <c:f>'Dose (first) Graph'!$F$2:$F$15</c:f>
                <c:numCache>
                  <c:formatCode>General</c:formatCode>
                  <c:ptCount val="14"/>
                  <c:pt idx="0">
                    <c:v>0.43806600000000007</c:v>
                  </c:pt>
                  <c:pt idx="1">
                    <c:v>1.2349590000000008</c:v>
                  </c:pt>
                  <c:pt idx="3">
                    <c:v>0.41041699999999981</c:v>
                  </c:pt>
                  <c:pt idx="4">
                    <c:v>1.3240470000000002</c:v>
                  </c:pt>
                  <c:pt idx="6">
                    <c:v>0.45854799999999996</c:v>
                  </c:pt>
                  <c:pt idx="7">
                    <c:v>0.94975300000000007</c:v>
                  </c:pt>
                  <c:pt idx="9">
                    <c:v>0.25384899999999999</c:v>
                  </c:pt>
                  <c:pt idx="10">
                    <c:v>0.46573490000000006</c:v>
                  </c:pt>
                  <c:pt idx="12">
                    <c:v>0.44050389999999995</c:v>
                  </c:pt>
                </c:numCache>
              </c:numRef>
            </c:minus>
            <c:spPr>
              <a:noFill/>
              <a:ln w="6350" cap="flat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</a:ln>
              <a:effectLst/>
            </c:spPr>
          </c:errBars>
          <c:yVal>
            <c:numRef>
              <c:f>'Dose (first) Graph'!$C$2:$C$15</c:f>
              <c:numCache>
                <c:formatCode>0.0</c:formatCode>
                <c:ptCount val="14"/>
                <c:pt idx="0">
                  <c:v>7.7529640000000004</c:v>
                </c:pt>
                <c:pt idx="1">
                  <c:v>8.3296930000000007</c:v>
                </c:pt>
                <c:pt idx="3">
                  <c:v>4.9166600000000003</c:v>
                </c:pt>
                <c:pt idx="4">
                  <c:v>6.5576220000000003</c:v>
                </c:pt>
                <c:pt idx="6">
                  <c:v>3.7607189999999999</c:v>
                </c:pt>
                <c:pt idx="7">
                  <c:v>2.8627720000000001</c:v>
                </c:pt>
                <c:pt idx="9">
                  <c:v>1.838646</c:v>
                </c:pt>
                <c:pt idx="10">
                  <c:v>1.32752</c:v>
                </c:pt>
                <c:pt idx="12">
                  <c:v>1.389465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B36-41C1-8103-532D61D987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429106472"/>
        <c:axId val="429107456"/>
      </c:scatterChart>
      <c:valAx>
        <c:axId val="429106472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prstDash val="lg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29107456"/>
        <c:crossesAt val="1"/>
        <c:crossBetween val="midCat"/>
        <c:majorUnit val="3"/>
      </c:valAx>
      <c:valAx>
        <c:axId val="429107456"/>
        <c:scaling>
          <c:logBase val="2"/>
          <c:orientation val="minMax"/>
          <c:min val="0.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Adjusted</a:t>
                </a:r>
                <a:r>
                  <a:rPr lang="en-GB" b="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incidence rate ratio (95 %CI)</a:t>
                </a:r>
                <a:r>
                  <a:rPr lang="en-GB" b="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c:rich>
          </c:tx>
          <c:layout>
            <c:manualLayout>
              <c:xMode val="edge"/>
              <c:yMode val="edge"/>
              <c:x val="2.8222222222222221E-2"/>
              <c:y val="0.181000694444444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2910647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732D1-0119-4424-ADB1-6A88624C9257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026BA-B8A7-4B5A-A3B0-0B7D31088B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97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54FE6-3F31-4904-9137-AFF662B7D702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9E1F4-77C1-461E-ABFF-BFE7DD57AF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75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="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9E1F4-77C1-461E-ABFF-BFE7DD57AFD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62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0" y="-1"/>
            <a:ext cx="12192000" cy="6858001"/>
          </a:xfrm>
          <a:prstGeom prst="rect">
            <a:avLst/>
          </a:prstGeom>
          <a:blipFill>
            <a:blip r:embed="rId2"/>
            <a:srcRect/>
            <a:stretch>
              <a:fillRect t="-45" b="-4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50000">
                <a:srgbClr val="0E6394">
                  <a:alpha val="45000"/>
                </a:srgbClr>
              </a:gs>
              <a:gs pos="17000">
                <a:schemeClr val="tx2">
                  <a:alpha val="45000"/>
                </a:schemeClr>
              </a:gs>
              <a:gs pos="100000">
                <a:schemeClr val="accent2">
                  <a:alpha val="4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6300" y="1742900"/>
            <a:ext cx="5359400" cy="23876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416398" y="4161275"/>
            <a:ext cx="5359206" cy="10797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93878" cy="103094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3396000" y="729000"/>
            <a:ext cx="5400000" cy="54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949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int Cli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0" y="-1"/>
            <a:ext cx="12192000" cy="6858001"/>
          </a:xfrm>
          <a:prstGeom prst="rect">
            <a:avLst/>
          </a:prstGeom>
          <a:blipFill>
            <a:blip r:embed="rId2"/>
            <a:srcRect/>
            <a:stretch>
              <a:fillRect t="-45" b="-4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rgbClr val="0E6394">
                  <a:alpha val="45000"/>
                </a:srgbClr>
              </a:gs>
              <a:gs pos="17000">
                <a:schemeClr val="tx2">
                  <a:alpha val="45000"/>
                </a:schemeClr>
              </a:gs>
              <a:gs pos="100000">
                <a:schemeClr val="accent2">
                  <a:alpha val="4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6000" y="1742900"/>
            <a:ext cx="5400000" cy="23876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96099" y="4161275"/>
            <a:ext cx="5399803" cy="10797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93878" cy="103094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3396000" y="729000"/>
            <a:ext cx="5400000" cy="54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853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7000">
                <a:schemeClr val="accent4"/>
              </a:gs>
              <a:gs pos="7000">
                <a:schemeClr val="accent4"/>
              </a:gs>
              <a:gs pos="63000">
                <a:schemeClr val="accent2"/>
              </a:gs>
              <a:gs pos="100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0" y="0"/>
            <a:ext cx="12190412" cy="6858000"/>
          </a:xfrm>
          <a:prstGeom prst="rect">
            <a:avLst/>
          </a:prstGeom>
          <a:blipFill dpi="0" rotWithShape="1">
            <a:blip r:embed="rId2">
              <a:alphaModFix amt="40000"/>
            </a:blip>
            <a:srcRect/>
            <a:stretch>
              <a:fillRect l="-20940" t="-1372" b="-228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1876" y="2409650"/>
            <a:ext cx="7262923" cy="2387600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09550" y="5562600"/>
            <a:ext cx="11525096" cy="94779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36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93878" cy="103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7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ting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2005009" y="-2"/>
            <a:ext cx="10185395" cy="896472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chemeClr val="bg2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12" y="98984"/>
            <a:ext cx="10185400" cy="698501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62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  <p:extLst>
    <p:ext uri="{DCECCB84-F9BA-43D5-87BE-67443E8EF086}">
      <p15:sldGuideLst xmlns:p15="http://schemas.microsoft.com/office/powerpoint/2012/main">
        <p15:guide id="2" pos="7" userDrawn="1">
          <p15:clr>
            <a:srgbClr val="FBAE40"/>
          </p15:clr>
        </p15:guide>
        <p15:guide id="3" pos="753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Animating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2005010" y="-1"/>
            <a:ext cx="10185395" cy="896471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chemeClr val="bg2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12" y="98984"/>
            <a:ext cx="10185400" cy="698501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41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pos="753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eacons of 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-1"/>
            <a:ext cx="12192000" cy="6857999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rgbClr val="009BBD"/>
              </a:gs>
              <a:gs pos="100000">
                <a:srgbClr val="1B2A6B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43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H="1" flipV="1">
            <a:off x="-3" y="0"/>
            <a:ext cx="12190413" cy="896471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chemeClr val="bg2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002004" y="1"/>
            <a:ext cx="10194758" cy="8964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2004" y="98987"/>
            <a:ext cx="10189995" cy="698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0"/>
            <a:ext cx="1696455" cy="62599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2D6D5-F6C2-4C88-B07F-0F9DC0B2C389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997242" y="0"/>
            <a:ext cx="0" cy="8964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4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1" r:id="rId2"/>
    <p:sldLayoutId id="2147483662" r:id="rId3"/>
    <p:sldLayoutId id="2147483650" r:id="rId4"/>
    <p:sldLayoutId id="2147483658" r:id="rId5"/>
    <p:sldLayoutId id="2147483651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884462" y="5486242"/>
            <a:ext cx="4508789" cy="360000"/>
          </a:xfrm>
          <a:prstGeom prst="rect">
            <a:avLst/>
          </a:prstGeom>
          <a:noFill/>
        </p:spPr>
        <p:txBody>
          <a:bodyPr wrap="square" numCol="1" rtlCol="0" anchor="ctr">
            <a:noAutofit/>
          </a:bodyPr>
          <a:lstStyle/>
          <a:p>
            <a:pPr>
              <a:lnSpc>
                <a:spcPct val="114000"/>
              </a:lnSpc>
            </a:pPr>
            <a:endParaRPr lang="en-GB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396000" y="1197298"/>
            <a:ext cx="5540672" cy="4463404"/>
            <a:chOff x="433776" y="441555"/>
            <a:chExt cx="5540672" cy="4463404"/>
          </a:xfrm>
        </p:grpSpPr>
        <p:graphicFrame>
          <p:nvGraphicFramePr>
            <p:cNvPr id="33" name="Chart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11480359"/>
                </p:ext>
              </p:extLst>
            </p:nvPr>
          </p:nvGraphicFramePr>
          <p:xfrm>
            <a:off x="433776" y="441555"/>
            <a:ext cx="5400000" cy="43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8" name="TextBox 37"/>
            <p:cNvSpPr txBox="1"/>
            <p:nvPr/>
          </p:nvSpPr>
          <p:spPr>
            <a:xfrm>
              <a:off x="574448" y="4627960"/>
              <a:ext cx="540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Day </a:t>
              </a:r>
              <a:r>
                <a:rPr lang="en-GB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1-7         Day 8-14        </a:t>
              </a:r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Day 15-28     Day 29-365       Day 366+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175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otts">
      <a:dk1>
        <a:sysClr val="windowText" lastClr="000000"/>
      </a:dk1>
      <a:lt1>
        <a:sysClr val="window" lastClr="FFFFFF"/>
      </a:lt1>
      <a:dk2>
        <a:srgbClr val="007DA8"/>
      </a:dk2>
      <a:lt2>
        <a:srgbClr val="009BBD"/>
      </a:lt2>
      <a:accent1>
        <a:srgbClr val="005697"/>
      </a:accent1>
      <a:accent2>
        <a:srgbClr val="1B2A6B"/>
      </a:accent2>
      <a:accent3>
        <a:srgbClr val="191A4F"/>
      </a:accent3>
      <a:accent4>
        <a:srgbClr val="B32C76"/>
      </a:accent4>
      <a:accent5>
        <a:srgbClr val="D27826"/>
      </a:accent5>
      <a:accent6>
        <a:srgbClr val="38A159"/>
      </a:accent6>
      <a:hlink>
        <a:srgbClr val="0563C1"/>
      </a:hlink>
      <a:folHlink>
        <a:srgbClr val="954F72"/>
      </a:folHlink>
    </a:clrScheme>
    <a:fontScheme name="Notts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70000">
              <a:srgbClr val="00487E">
                <a:lumMod val="85000"/>
                <a:lumOff val="15000"/>
              </a:srgbClr>
            </a:gs>
            <a:gs pos="17000">
              <a:schemeClr val="accent1"/>
            </a:gs>
            <a:gs pos="100000">
              <a:schemeClr val="accent1">
                <a:lumMod val="75000"/>
              </a:schemeClr>
            </a:gs>
          </a:gsLst>
          <a:lin ang="0" scaled="1"/>
          <a:tileRect/>
        </a:gradFill>
        <a:ln>
          <a:noFill/>
        </a:ln>
      </a:spPr>
      <a:bodyPr rtlCol="0" anchor="ctr"/>
      <a:lstStyle>
        <a:defPPr algn="ctr">
          <a:defRPr sz="2400" b="1" dirty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dirty="0" err="1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TT_6103 (PowerPoint Guidelines) POT_Widescreen_002 [Read-Only]" id="{DFA078E0-0686-4D16-B6F0-548AE5F1DA7E}" vid="{1F20DA77-F593-473C-9F6F-A4DB569EA4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otts">
    <a:dk1>
      <a:sysClr val="windowText" lastClr="000000"/>
    </a:dk1>
    <a:lt1>
      <a:sysClr val="window" lastClr="FFFFFF"/>
    </a:lt1>
    <a:dk2>
      <a:srgbClr val="007DA8"/>
    </a:dk2>
    <a:lt2>
      <a:srgbClr val="009BBD"/>
    </a:lt2>
    <a:accent1>
      <a:srgbClr val="005697"/>
    </a:accent1>
    <a:accent2>
      <a:srgbClr val="1B2A6B"/>
    </a:accent2>
    <a:accent3>
      <a:srgbClr val="191A4F"/>
    </a:accent3>
    <a:accent4>
      <a:srgbClr val="B32C76"/>
    </a:accent4>
    <a:accent5>
      <a:srgbClr val="D27826"/>
    </a:accent5>
    <a:accent6>
      <a:srgbClr val="38A159"/>
    </a:accent6>
    <a:hlink>
      <a:srgbClr val="0563C1"/>
    </a:hlink>
    <a:folHlink>
      <a:srgbClr val="954F72"/>
    </a:folHlink>
  </a:clrScheme>
  <a:fontScheme name="Notts">
    <a:majorFont>
      <a:latin typeface="Arial"/>
      <a:ea typeface=""/>
      <a:cs typeface=""/>
    </a:majorFont>
    <a:minorFont>
      <a:latin typeface="Georgi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7573F99DE79145B2C4B20841E12603" ma:contentTypeVersion="8" ma:contentTypeDescription="Create a new document." ma:contentTypeScope="" ma:versionID="24cdde33d0b25af977c9ee068c0ef4ac">
  <xsd:schema xmlns:xsd="http://www.w3.org/2001/XMLSchema" xmlns:xs="http://www.w3.org/2001/XMLSchema" xmlns:p="http://schemas.microsoft.com/office/2006/metadata/properties" xmlns:ns3="0c1e910d-4918-42f1-af2c-ed1101d63abc" targetNamespace="http://schemas.microsoft.com/office/2006/metadata/properties" ma:root="true" ma:fieldsID="da41d046e65c208ec4ace011bd706490" ns3:_="">
    <xsd:import namespace="0c1e910d-4918-42f1-af2c-ed1101d63a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1e910d-4918-42f1-af2c-ed1101d63a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ECEA7B-92C0-4D49-956E-09B2A3AEEF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F04646-6166-4837-BC18-9233825F1515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c1e910d-4918-42f1-af2c-ed1101d63ab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A4BA52-06D1-4E0E-8965-36BEA67119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1e910d-4918-42f1-af2c-ed1101d63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41661</TotalTime>
  <Words>24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Hellon</dc:creator>
  <cp:lastModifiedBy>Emily Peach</cp:lastModifiedBy>
  <cp:revision>1345</cp:revision>
  <dcterms:created xsi:type="dcterms:W3CDTF">2017-04-03T09:48:45Z</dcterms:created>
  <dcterms:modified xsi:type="dcterms:W3CDTF">2020-09-17T15:13:29Z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0x010100F57573F99DE79145B2C4B20841E12603</vt:lpwstr>
  </property>
</Properties>
</file>