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Hoad" initials="CH" lastIdx="6" clrIdx="0">
    <p:extLst>
      <p:ext uri="{19B8F6BF-5375-455C-9EA6-DF929625EA0E}">
        <p15:presenceInfo xmlns:p15="http://schemas.microsoft.com/office/powerpoint/2012/main" userId="S-1-5-21-1664130791-3153540899-3044996548-14118" providerId="AD"/>
      </p:ext>
    </p:extLst>
  </p:cmAuthor>
  <p:cmAuthor id="2" name="Neele Dellschaft" initials="ND" lastIdx="3" clrIdx="1">
    <p:extLst>
      <p:ext uri="{19B8F6BF-5375-455C-9EA6-DF929625EA0E}">
        <p15:presenceInfo xmlns:p15="http://schemas.microsoft.com/office/powerpoint/2012/main" userId="S::neele.dellschaft@nottingham.ac.uk::80aa9063-c049-406c-9a4d-309e542c0c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C009D-F7A3-E041-9CCE-177EE96F3012}" v="7" dt="2021-10-05T10:10:37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8" autoAdjust="0"/>
    <p:restoredTop sz="92394" autoAdjust="0"/>
  </p:normalViewPr>
  <p:slideViewPr>
    <p:cSldViewPr snapToGrid="0">
      <p:cViewPr varScale="1">
        <p:scale>
          <a:sx n="108" d="100"/>
          <a:sy n="108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le Dellschaft" userId="80aa9063-c049-406c-9a4d-309e542c0c30" providerId="ADAL" clId="{62267E22-4070-EF4E-9A9E-F25F3BE6BD20}"/>
    <pc:docChg chg="custSel addSld delSld modSld sldOrd">
      <pc:chgData name="Neele Dellschaft" userId="80aa9063-c049-406c-9a4d-309e542c0c30" providerId="ADAL" clId="{62267E22-4070-EF4E-9A9E-F25F3BE6BD20}" dt="2021-07-29T14:31:51.652" v="190" actId="2696"/>
      <pc:docMkLst>
        <pc:docMk/>
      </pc:docMkLst>
      <pc:sldChg chg="addSp delSp modSp new del mod ord">
        <pc:chgData name="Neele Dellschaft" userId="80aa9063-c049-406c-9a4d-309e542c0c30" providerId="ADAL" clId="{62267E22-4070-EF4E-9A9E-F25F3BE6BD20}" dt="2021-07-23T10:01:54.717" v="189" actId="2696"/>
        <pc:sldMkLst>
          <pc:docMk/>
          <pc:sldMk cId="3234547147" sldId="261"/>
        </pc:sldMkLst>
        <pc:spChg chg="add mod">
          <ac:chgData name="Neele Dellschaft" userId="80aa9063-c049-406c-9a4d-309e542c0c30" providerId="ADAL" clId="{62267E22-4070-EF4E-9A9E-F25F3BE6BD20}" dt="2021-07-23T09:27:58.206" v="121" actId="1038"/>
          <ac:spMkLst>
            <pc:docMk/>
            <pc:sldMk cId="3234547147" sldId="261"/>
            <ac:spMk id="8" creationId="{62D00734-D9C5-AD48-9BF1-A39D25DB4A44}"/>
          </ac:spMkLst>
        </pc:spChg>
        <pc:spChg chg="add mod">
          <ac:chgData name="Neele Dellschaft" userId="80aa9063-c049-406c-9a4d-309e542c0c30" providerId="ADAL" clId="{62267E22-4070-EF4E-9A9E-F25F3BE6BD20}" dt="2021-07-23T09:28:01.985" v="123" actId="1037"/>
          <ac:spMkLst>
            <pc:docMk/>
            <pc:sldMk cId="3234547147" sldId="261"/>
            <ac:spMk id="9" creationId="{5EB2F62A-CA02-6443-A545-2B8AA9DF7368}"/>
          </ac:spMkLst>
        </pc:spChg>
        <pc:graphicFrameChg chg="add mod">
          <ac:chgData name="Neele Dellschaft" userId="80aa9063-c049-406c-9a4d-309e542c0c30" providerId="ADAL" clId="{62267E22-4070-EF4E-9A9E-F25F3BE6BD20}" dt="2021-07-23T09:27:11.612" v="103" actId="1038"/>
          <ac:graphicFrameMkLst>
            <pc:docMk/>
            <pc:sldMk cId="3234547147" sldId="261"/>
            <ac:graphicFrameMk id="2" creationId="{00000000-0008-0000-2E00-000014000000}"/>
          </ac:graphicFrameMkLst>
        </pc:graphicFrameChg>
        <pc:graphicFrameChg chg="add mod">
          <ac:chgData name="Neele Dellschaft" userId="80aa9063-c049-406c-9a4d-309e542c0c30" providerId="ADAL" clId="{62267E22-4070-EF4E-9A9E-F25F3BE6BD20}" dt="2021-07-23T09:27:11.612" v="103" actId="1038"/>
          <ac:graphicFrameMkLst>
            <pc:docMk/>
            <pc:sldMk cId="3234547147" sldId="261"/>
            <ac:graphicFrameMk id="3" creationId="{00000000-0008-0000-2E00-000015000000}"/>
          </ac:graphicFrameMkLst>
        </pc:graphicFrameChg>
        <pc:cxnChg chg="add del mod">
          <ac:chgData name="Neele Dellschaft" userId="80aa9063-c049-406c-9a4d-309e542c0c30" providerId="ADAL" clId="{62267E22-4070-EF4E-9A9E-F25F3BE6BD20}" dt="2021-07-23T09:25:17.442" v="88" actId="478"/>
          <ac:cxnSpMkLst>
            <pc:docMk/>
            <pc:sldMk cId="3234547147" sldId="261"/>
            <ac:cxnSpMk id="5" creationId="{914E8281-89F3-4A4C-AB58-71C843CD9535}"/>
          </ac:cxnSpMkLst>
        </pc:cxnChg>
        <pc:cxnChg chg="add del mod">
          <ac:chgData name="Neele Dellschaft" userId="80aa9063-c049-406c-9a4d-309e542c0c30" providerId="ADAL" clId="{62267E22-4070-EF4E-9A9E-F25F3BE6BD20}" dt="2021-07-23T09:26:01.102" v="93" actId="478"/>
          <ac:cxnSpMkLst>
            <pc:docMk/>
            <pc:sldMk cId="3234547147" sldId="261"/>
            <ac:cxnSpMk id="7" creationId="{4510990D-2CA9-1D46-81B2-620D67598DC5}"/>
          </ac:cxnSpMkLst>
        </pc:cxnChg>
      </pc:sldChg>
      <pc:sldChg chg="addSp delSp modSp add del mod">
        <pc:chgData name="Neele Dellschaft" userId="80aa9063-c049-406c-9a4d-309e542c0c30" providerId="ADAL" clId="{62267E22-4070-EF4E-9A9E-F25F3BE6BD20}" dt="2021-07-29T14:31:51.652" v="190" actId="2696"/>
        <pc:sldMkLst>
          <pc:docMk/>
          <pc:sldMk cId="1835755632" sldId="262"/>
        </pc:sldMkLst>
        <pc:spChg chg="mod">
          <ac:chgData name="Neele Dellschaft" userId="80aa9063-c049-406c-9a4d-309e542c0c30" providerId="ADAL" clId="{62267E22-4070-EF4E-9A9E-F25F3BE6BD20}" dt="2021-07-23T10:00:37.602" v="184" actId="1037"/>
          <ac:spMkLst>
            <pc:docMk/>
            <pc:sldMk cId="1835755632" sldId="262"/>
            <ac:spMk id="8" creationId="{62D00734-D9C5-AD48-9BF1-A39D25DB4A44}"/>
          </ac:spMkLst>
        </pc:spChg>
        <pc:spChg chg="mod">
          <ac:chgData name="Neele Dellschaft" userId="80aa9063-c049-406c-9a4d-309e542c0c30" providerId="ADAL" clId="{62267E22-4070-EF4E-9A9E-F25F3BE6BD20}" dt="2021-07-23T10:00:29.454" v="176" actId="1038"/>
          <ac:spMkLst>
            <pc:docMk/>
            <pc:sldMk cId="1835755632" sldId="262"/>
            <ac:spMk id="9" creationId="{5EB2F62A-CA02-6443-A545-2B8AA9DF7368}"/>
          </ac:spMkLst>
        </pc:spChg>
        <pc:graphicFrameChg chg="del">
          <ac:chgData name="Neele Dellschaft" userId="80aa9063-c049-406c-9a4d-309e542c0c30" providerId="ADAL" clId="{62267E22-4070-EF4E-9A9E-F25F3BE6BD20}" dt="2021-07-23T09:29:37.834" v="125" actId="478"/>
          <ac:graphicFrameMkLst>
            <pc:docMk/>
            <pc:sldMk cId="1835755632" sldId="262"/>
            <ac:graphicFrameMk id="3" creationId="{00000000-0008-0000-2E00-000015000000}"/>
          </ac:graphicFrameMkLst>
        </pc:graphicFrameChg>
        <pc:graphicFrameChg chg="add del mod">
          <ac:chgData name="Neele Dellschaft" userId="80aa9063-c049-406c-9a4d-309e542c0c30" providerId="ADAL" clId="{62267E22-4070-EF4E-9A9E-F25F3BE6BD20}" dt="2021-07-23T09:30:27.415" v="133" actId="478"/>
          <ac:graphicFrameMkLst>
            <pc:docMk/>
            <pc:sldMk cId="1835755632" sldId="262"/>
            <ac:graphicFrameMk id="6" creationId="{00000000-0008-0000-2E00-000015000000}"/>
          </ac:graphicFrameMkLst>
        </pc:graphicFrameChg>
        <pc:graphicFrameChg chg="add mod">
          <ac:chgData name="Neele Dellschaft" userId="80aa9063-c049-406c-9a4d-309e542c0c30" providerId="ADAL" clId="{62267E22-4070-EF4E-9A9E-F25F3BE6BD20}" dt="2021-07-23T10:01:33.242" v="187"/>
          <ac:graphicFrameMkLst>
            <pc:docMk/>
            <pc:sldMk cId="1835755632" sldId="262"/>
            <ac:graphicFrameMk id="7" creationId="{00000000-0008-0000-2E00-000015000000}"/>
          </ac:graphicFrameMkLst>
        </pc:graphicFrameChg>
        <pc:cxnChg chg="add del mod">
          <ac:chgData name="Neele Dellschaft" userId="80aa9063-c049-406c-9a4d-309e542c0c30" providerId="ADAL" clId="{62267E22-4070-EF4E-9A9E-F25F3BE6BD20}" dt="2021-07-23T09:41:51.154" v="163" actId="478"/>
          <ac:cxnSpMkLst>
            <pc:docMk/>
            <pc:sldMk cId="1835755632" sldId="262"/>
            <ac:cxnSpMk id="5" creationId="{78D45B21-7FC3-2149-86BF-EBF2934088A2}"/>
          </ac:cxnSpMkLst>
        </pc:cxnChg>
        <pc:cxnChg chg="add del">
          <ac:chgData name="Neele Dellschaft" userId="80aa9063-c049-406c-9a4d-309e542c0c30" providerId="ADAL" clId="{62267E22-4070-EF4E-9A9E-F25F3BE6BD20}" dt="2021-07-23T10:01:39.029" v="188" actId="478"/>
          <ac:cxnSpMkLst>
            <pc:docMk/>
            <pc:sldMk cId="1835755632" sldId="262"/>
            <ac:cxnSpMk id="11" creationId="{783A1F06-32CB-E745-8E76-01F7D0F7428F}"/>
          </ac:cxnSpMkLst>
        </pc:cxnChg>
      </pc:sldChg>
    </pc:docChg>
  </pc:docChgLst>
  <pc:docChgLst>
    <pc:chgData name="Neele Dellschaft" userId="80aa9063-c049-406c-9a4d-309e542c0c30" providerId="ADAL" clId="{53B45FC9-8F6B-4F3E-B1CB-AAB36DA9355B}"/>
    <pc:docChg chg="undo custSel addSld modSld sldOrd">
      <pc:chgData name="Neele Dellschaft" userId="80aa9063-c049-406c-9a4d-309e542c0c30" providerId="ADAL" clId="{53B45FC9-8F6B-4F3E-B1CB-AAB36DA9355B}" dt="2021-01-18T10:59:20.207" v="808" actId="1076"/>
      <pc:docMkLst>
        <pc:docMk/>
      </pc:docMkLst>
      <pc:sldChg chg="delSp modSp mod">
        <pc:chgData name="Neele Dellschaft" userId="80aa9063-c049-406c-9a4d-309e542c0c30" providerId="ADAL" clId="{53B45FC9-8F6B-4F3E-B1CB-AAB36DA9355B}" dt="2021-01-18T10:58:35.847" v="800" actId="478"/>
        <pc:sldMkLst>
          <pc:docMk/>
          <pc:sldMk cId="1094349310" sldId="256"/>
        </pc:sldMkLst>
        <pc:spChg chg="mod">
          <ac:chgData name="Neele Dellschaft" userId="80aa9063-c049-406c-9a4d-309e542c0c30" providerId="ADAL" clId="{53B45FC9-8F6B-4F3E-B1CB-AAB36DA9355B}" dt="2021-01-18T10:58:30.785" v="798" actId="20577"/>
          <ac:spMkLst>
            <pc:docMk/>
            <pc:sldMk cId="1094349310" sldId="256"/>
            <ac:spMk id="2" creationId="{935675A2-B4E9-4881-80EA-0830DAFC8A6A}"/>
          </ac:spMkLst>
        </pc:spChg>
        <pc:spChg chg="del mod">
          <ac:chgData name="Neele Dellschaft" userId="80aa9063-c049-406c-9a4d-309e542c0c30" providerId="ADAL" clId="{53B45FC9-8F6B-4F3E-B1CB-AAB36DA9355B}" dt="2021-01-18T10:58:35.847" v="800" actId="478"/>
          <ac:spMkLst>
            <pc:docMk/>
            <pc:sldMk cId="1094349310" sldId="256"/>
            <ac:spMk id="3" creationId="{DE061FD4-DB1C-4C15-AB7C-C9E07303D56A}"/>
          </ac:spMkLst>
        </pc:spChg>
      </pc:sldChg>
      <pc:sldChg chg="delSp modSp mod">
        <pc:chgData name="Neele Dellschaft" userId="80aa9063-c049-406c-9a4d-309e542c0c30" providerId="ADAL" clId="{53B45FC9-8F6B-4F3E-B1CB-AAB36DA9355B}" dt="2021-01-18T10:58:18.408" v="777" actId="20577"/>
        <pc:sldMkLst>
          <pc:docMk/>
          <pc:sldMk cId="1896440189" sldId="257"/>
        </pc:sldMkLst>
        <pc:spChg chg="del">
          <ac:chgData name="Neele Dellschaft" userId="80aa9063-c049-406c-9a4d-309e542c0c30" providerId="ADAL" clId="{53B45FC9-8F6B-4F3E-B1CB-AAB36DA9355B}" dt="2021-01-18T10:49:34.408" v="690" actId="478"/>
          <ac:spMkLst>
            <pc:docMk/>
            <pc:sldMk cId="1896440189" sldId="257"/>
            <ac:spMk id="5" creationId="{B8406B18-B4EC-4C2B-819A-F77366163AD4}"/>
          </ac:spMkLst>
        </pc:spChg>
        <pc:spChg chg="del">
          <ac:chgData name="Neele Dellschaft" userId="80aa9063-c049-406c-9a4d-309e542c0c30" providerId="ADAL" clId="{53B45FC9-8F6B-4F3E-B1CB-AAB36DA9355B}" dt="2021-01-18T10:48:44.734" v="679" actId="21"/>
          <ac:spMkLst>
            <pc:docMk/>
            <pc:sldMk cId="1896440189" sldId="257"/>
            <ac:spMk id="9" creationId="{2B6776B7-850C-4F81-B187-C31921C74BE8}"/>
          </ac:spMkLst>
        </pc:spChg>
        <pc:spChg chg="mod">
          <ac:chgData name="Neele Dellschaft" userId="80aa9063-c049-406c-9a4d-309e542c0c30" providerId="ADAL" clId="{53B45FC9-8F6B-4F3E-B1CB-AAB36DA9355B}" dt="2021-01-18T10:58:18.408" v="777" actId="20577"/>
          <ac:spMkLst>
            <pc:docMk/>
            <pc:sldMk cId="1896440189" sldId="257"/>
            <ac:spMk id="16" creationId="{7C83DE55-BFBF-4BF6-845C-14C998CED85F}"/>
          </ac:spMkLst>
        </pc:spChg>
        <pc:graphicFrameChg chg="mod">
          <ac:chgData name="Neele Dellschaft" userId="80aa9063-c049-406c-9a4d-309e542c0c30" providerId="ADAL" clId="{53B45FC9-8F6B-4F3E-B1CB-AAB36DA9355B}" dt="2021-01-18T10:49:42.634" v="692" actId="14100"/>
          <ac:graphicFrameMkLst>
            <pc:docMk/>
            <pc:sldMk cId="1896440189" sldId="257"/>
            <ac:graphicFrameMk id="3" creationId="{8442AD23-C9CA-42B7-8EE6-88DE16DA7191}"/>
          </ac:graphicFrameMkLst>
        </pc:graphicFrameChg>
        <pc:picChg chg="del">
          <ac:chgData name="Neele Dellschaft" userId="80aa9063-c049-406c-9a4d-309e542c0c30" providerId="ADAL" clId="{53B45FC9-8F6B-4F3E-B1CB-AAB36DA9355B}" dt="2021-01-18T10:48:44.734" v="679" actId="21"/>
          <ac:picMkLst>
            <pc:docMk/>
            <pc:sldMk cId="1896440189" sldId="257"/>
            <ac:picMk id="7" creationId="{799B9BB6-B4FB-4A54-B439-6976E8A9215D}"/>
          </ac:picMkLst>
        </pc:picChg>
      </pc:sldChg>
      <pc:sldChg chg="modSp mod">
        <pc:chgData name="Neele Dellschaft" userId="80aa9063-c049-406c-9a4d-309e542c0c30" providerId="ADAL" clId="{53B45FC9-8F6B-4F3E-B1CB-AAB36DA9355B}" dt="2021-01-18T10:58:42.993" v="803" actId="20577"/>
        <pc:sldMkLst>
          <pc:docMk/>
          <pc:sldMk cId="1207427353" sldId="258"/>
        </pc:sldMkLst>
        <pc:spChg chg="mod">
          <ac:chgData name="Neele Dellschaft" userId="80aa9063-c049-406c-9a4d-309e542c0c30" providerId="ADAL" clId="{53B45FC9-8F6B-4F3E-B1CB-AAB36DA9355B}" dt="2021-01-18T10:58:42.993" v="803" actId="20577"/>
          <ac:spMkLst>
            <pc:docMk/>
            <pc:sldMk cId="1207427353" sldId="258"/>
            <ac:spMk id="4" creationId="{60DB8D2E-2746-48EE-80F9-E5DADBDBA2F8}"/>
          </ac:spMkLst>
        </pc:spChg>
      </pc:sldChg>
      <pc:sldChg chg="addSp modSp mod">
        <pc:chgData name="Neele Dellschaft" userId="80aa9063-c049-406c-9a4d-309e542c0c30" providerId="ADAL" clId="{53B45FC9-8F6B-4F3E-B1CB-AAB36DA9355B}" dt="2021-01-18T10:55:37.426" v="766" actId="20577"/>
        <pc:sldMkLst>
          <pc:docMk/>
          <pc:sldMk cId="790240856" sldId="259"/>
        </pc:sldMkLst>
        <pc:spChg chg="add mod">
          <ac:chgData name="Neele Dellschaft" userId="80aa9063-c049-406c-9a4d-309e542c0c30" providerId="ADAL" clId="{53B45FC9-8F6B-4F3E-B1CB-AAB36DA9355B}" dt="2021-01-18T10:55:37.426" v="766" actId="20577"/>
          <ac:spMkLst>
            <pc:docMk/>
            <pc:sldMk cId="790240856" sldId="259"/>
            <ac:spMk id="6" creationId="{A56AFBDC-78D2-43A2-9660-963DF8D7A152}"/>
          </ac:spMkLst>
        </pc:spChg>
        <pc:graphicFrameChg chg="mod">
          <ac:chgData name="Neele Dellschaft" userId="80aa9063-c049-406c-9a4d-309e542c0c30" providerId="ADAL" clId="{53B45FC9-8F6B-4F3E-B1CB-AAB36DA9355B}" dt="2021-01-15T11:47:42.237" v="39" actId="692"/>
          <ac:graphicFrameMkLst>
            <pc:docMk/>
            <pc:sldMk cId="790240856" sldId="259"/>
            <ac:graphicFrameMk id="10" creationId="{00000000-0008-0000-2900-000002000000}"/>
          </ac:graphicFrameMkLst>
        </pc:graphicFrameChg>
        <pc:graphicFrameChg chg="mod">
          <ac:chgData name="Neele Dellschaft" userId="80aa9063-c049-406c-9a4d-309e542c0c30" providerId="ADAL" clId="{53B45FC9-8F6B-4F3E-B1CB-AAB36DA9355B}" dt="2021-01-15T11:47:35.509" v="33" actId="692"/>
          <ac:graphicFrameMkLst>
            <pc:docMk/>
            <pc:sldMk cId="790240856" sldId="259"/>
            <ac:graphicFrameMk id="11" creationId="{00000000-0008-0000-2900-000003000000}"/>
          </ac:graphicFrameMkLst>
        </pc:graphicFrameChg>
      </pc:sldChg>
      <pc:sldChg chg="addSp modSp mod modNotesTx">
        <pc:chgData name="Neele Dellschaft" userId="80aa9063-c049-406c-9a4d-309e542c0c30" providerId="ADAL" clId="{53B45FC9-8F6B-4F3E-B1CB-AAB36DA9355B}" dt="2021-01-18T10:55:45.986" v="774" actId="20577"/>
        <pc:sldMkLst>
          <pc:docMk/>
          <pc:sldMk cId="2551314592" sldId="260"/>
        </pc:sldMkLst>
        <pc:spChg chg="add mod">
          <ac:chgData name="Neele Dellschaft" userId="80aa9063-c049-406c-9a4d-309e542c0c30" providerId="ADAL" clId="{53B45FC9-8F6B-4F3E-B1CB-AAB36DA9355B}" dt="2021-01-18T10:55:45.986" v="774" actId="20577"/>
          <ac:spMkLst>
            <pc:docMk/>
            <pc:sldMk cId="2551314592" sldId="260"/>
            <ac:spMk id="3" creationId="{43059195-B356-44FC-9C15-CD1139539135}"/>
          </ac:spMkLst>
        </pc:spChg>
        <pc:graphicFrameChg chg="mod">
          <ac:chgData name="Neele Dellschaft" userId="80aa9063-c049-406c-9a4d-309e542c0c30" providerId="ADAL" clId="{53B45FC9-8F6B-4F3E-B1CB-AAB36DA9355B}" dt="2021-01-15T12:08:50.337" v="651" actId="1076"/>
          <ac:graphicFrameMkLst>
            <pc:docMk/>
            <pc:sldMk cId="2551314592" sldId="260"/>
            <ac:graphicFrameMk id="4" creationId="{00000000-0008-0000-2800-000003000000}"/>
          </ac:graphicFrameMkLst>
        </pc:graphicFrameChg>
      </pc:sldChg>
      <pc:sldChg chg="modSp mod ord">
        <pc:chgData name="Neele Dellschaft" userId="80aa9063-c049-406c-9a4d-309e542c0c30" providerId="ADAL" clId="{53B45FC9-8F6B-4F3E-B1CB-AAB36DA9355B}" dt="2021-01-18T10:51:56.584" v="716" actId="20577"/>
        <pc:sldMkLst>
          <pc:docMk/>
          <pc:sldMk cId="1052625906" sldId="261"/>
        </pc:sldMkLst>
        <pc:spChg chg="mod">
          <ac:chgData name="Neele Dellschaft" userId="80aa9063-c049-406c-9a4d-309e542c0c30" providerId="ADAL" clId="{53B45FC9-8F6B-4F3E-B1CB-AAB36DA9355B}" dt="2021-01-18T10:51:56.584" v="716" actId="20577"/>
          <ac:spMkLst>
            <pc:docMk/>
            <pc:sldMk cId="1052625906" sldId="261"/>
            <ac:spMk id="4" creationId="{243F7EFF-1059-4FD9-9CA5-C838FF7F8B23}"/>
          </ac:spMkLst>
        </pc:spChg>
      </pc:sldChg>
      <pc:sldChg chg="modSp mod ord">
        <pc:chgData name="Neele Dellschaft" userId="80aa9063-c049-406c-9a4d-309e542c0c30" providerId="ADAL" clId="{53B45FC9-8F6B-4F3E-B1CB-AAB36DA9355B}" dt="2021-01-18T10:52:36.507" v="723" actId="20577"/>
        <pc:sldMkLst>
          <pc:docMk/>
          <pc:sldMk cId="2920487304" sldId="262"/>
        </pc:sldMkLst>
        <pc:spChg chg="mod">
          <ac:chgData name="Neele Dellschaft" userId="80aa9063-c049-406c-9a4d-309e542c0c30" providerId="ADAL" clId="{53B45FC9-8F6B-4F3E-B1CB-AAB36DA9355B}" dt="2021-01-18T10:52:36.507" v="723" actId="20577"/>
          <ac:spMkLst>
            <pc:docMk/>
            <pc:sldMk cId="2920487304" sldId="262"/>
            <ac:spMk id="3" creationId="{DAC9F6C0-AAE4-42C3-B169-9F8454A5784A}"/>
          </ac:spMkLst>
        </pc:spChg>
      </pc:sldChg>
      <pc:sldChg chg="modSp mod ord">
        <pc:chgData name="Neele Dellschaft" userId="80aa9063-c049-406c-9a4d-309e542c0c30" providerId="ADAL" clId="{53B45FC9-8F6B-4F3E-B1CB-AAB36DA9355B}" dt="2021-01-18T10:53:01.739" v="730" actId="20577"/>
        <pc:sldMkLst>
          <pc:docMk/>
          <pc:sldMk cId="4247111854" sldId="263"/>
        </pc:sldMkLst>
        <pc:spChg chg="mod">
          <ac:chgData name="Neele Dellschaft" userId="80aa9063-c049-406c-9a4d-309e542c0c30" providerId="ADAL" clId="{53B45FC9-8F6B-4F3E-B1CB-AAB36DA9355B}" dt="2021-01-18T10:53:01.739" v="730" actId="20577"/>
          <ac:spMkLst>
            <pc:docMk/>
            <pc:sldMk cId="4247111854" sldId="263"/>
            <ac:spMk id="3" creationId="{17B9708D-665E-42FC-85A8-46BE0AC42438}"/>
          </ac:spMkLst>
        </pc:spChg>
      </pc:sldChg>
      <pc:sldChg chg="modSp mod ord">
        <pc:chgData name="Neele Dellschaft" userId="80aa9063-c049-406c-9a4d-309e542c0c30" providerId="ADAL" clId="{53B45FC9-8F6B-4F3E-B1CB-AAB36DA9355B}" dt="2021-01-18T10:59:03.903" v="806" actId="20577"/>
        <pc:sldMkLst>
          <pc:docMk/>
          <pc:sldMk cId="1686890235" sldId="264"/>
        </pc:sldMkLst>
        <pc:spChg chg="mod">
          <ac:chgData name="Neele Dellschaft" userId="80aa9063-c049-406c-9a4d-309e542c0c30" providerId="ADAL" clId="{53B45FC9-8F6B-4F3E-B1CB-AAB36DA9355B}" dt="2021-01-18T10:59:03.903" v="806" actId="20577"/>
          <ac:spMkLst>
            <pc:docMk/>
            <pc:sldMk cId="1686890235" sldId="264"/>
            <ac:spMk id="2" creationId="{58B54EEB-53A1-4AA0-A48C-D02F080808E2}"/>
          </ac:spMkLst>
        </pc:spChg>
      </pc:sldChg>
      <pc:sldChg chg="addSp delSp modSp new mod ord">
        <pc:chgData name="Neele Dellschaft" userId="80aa9063-c049-406c-9a4d-309e542c0c30" providerId="ADAL" clId="{53B45FC9-8F6B-4F3E-B1CB-AAB36DA9355B}" dt="2021-01-18T10:59:20.207" v="808" actId="1076"/>
        <pc:sldMkLst>
          <pc:docMk/>
          <pc:sldMk cId="2806442364" sldId="265"/>
        </pc:sldMkLst>
        <pc:spChg chg="add del mod">
          <ac:chgData name="Neele Dellschaft" userId="80aa9063-c049-406c-9a4d-309e542c0c30" providerId="ADAL" clId="{53B45FC9-8F6B-4F3E-B1CB-AAB36DA9355B}" dt="2021-01-18T10:54:04.747" v="755" actId="478"/>
          <ac:spMkLst>
            <pc:docMk/>
            <pc:sldMk cId="2806442364" sldId="265"/>
            <ac:spMk id="3" creationId="{B003F147-E8EE-494F-B0DC-10A2090E4EED}"/>
          </ac:spMkLst>
        </pc:spChg>
        <pc:spChg chg="add mod">
          <ac:chgData name="Neele Dellschaft" userId="80aa9063-c049-406c-9a4d-309e542c0c30" providerId="ADAL" clId="{53B45FC9-8F6B-4F3E-B1CB-AAB36DA9355B}" dt="2021-01-18T10:54:22.573" v="761" actId="1076"/>
          <ac:spMkLst>
            <pc:docMk/>
            <pc:sldMk cId="2806442364" sldId="265"/>
            <ac:spMk id="5" creationId="{D743B391-4446-4B8D-A63A-F3D025A93A74}"/>
          </ac:spMkLst>
        </pc:spChg>
        <pc:picChg chg="add mod">
          <ac:chgData name="Neele Dellschaft" userId="80aa9063-c049-406c-9a4d-309e542c0c30" providerId="ADAL" clId="{53B45FC9-8F6B-4F3E-B1CB-AAB36DA9355B}" dt="2021-01-18T10:59:20.207" v="808" actId="1076"/>
          <ac:picMkLst>
            <pc:docMk/>
            <pc:sldMk cId="2806442364" sldId="265"/>
            <ac:picMk id="2" creationId="{97D049EB-795A-41D7-842F-975110E06D42}"/>
          </ac:picMkLst>
        </pc:picChg>
      </pc:sldChg>
    </pc:docChg>
  </pc:docChgLst>
  <pc:docChgLst>
    <pc:chgData name="Neele Dellschaft" userId="80aa9063-c049-406c-9a4d-309e542c0c30" providerId="ADAL" clId="{5A5273AB-6170-014A-9F03-EE9DECC07E5E}"/>
    <pc:docChg chg="custSel modSld">
      <pc:chgData name="Neele Dellschaft" userId="80aa9063-c049-406c-9a4d-309e542c0c30" providerId="ADAL" clId="{5A5273AB-6170-014A-9F03-EE9DECC07E5E}" dt="2021-03-11T10:48:15.819" v="217" actId="1589"/>
      <pc:docMkLst>
        <pc:docMk/>
      </pc:docMkLst>
      <pc:sldChg chg="modSp mod addCm">
        <pc:chgData name="Neele Dellschaft" userId="80aa9063-c049-406c-9a4d-309e542c0c30" providerId="ADAL" clId="{5A5273AB-6170-014A-9F03-EE9DECC07E5E}" dt="2021-03-11T10:24:30.423" v="94" actId="1589"/>
        <pc:sldMkLst>
          <pc:docMk/>
          <pc:sldMk cId="1896440189" sldId="257"/>
        </pc:sldMkLst>
        <pc:spChg chg="mod">
          <ac:chgData name="Neele Dellschaft" userId="80aa9063-c049-406c-9a4d-309e542c0c30" providerId="ADAL" clId="{5A5273AB-6170-014A-9F03-EE9DECC07E5E}" dt="2021-03-11T10:24:02.959" v="93" actId="20577"/>
          <ac:spMkLst>
            <pc:docMk/>
            <pc:sldMk cId="1896440189" sldId="257"/>
            <ac:spMk id="16" creationId="{7C83DE55-BFBF-4BF6-845C-14C998CED85F}"/>
          </ac:spMkLst>
        </pc:spChg>
      </pc:sldChg>
      <pc:sldChg chg="modSp mod">
        <pc:chgData name="Neele Dellschaft" userId="80aa9063-c049-406c-9a4d-309e542c0c30" providerId="ADAL" clId="{5A5273AB-6170-014A-9F03-EE9DECC07E5E}" dt="2021-03-11T10:45:53.628" v="136" actId="20577"/>
        <pc:sldMkLst>
          <pc:docMk/>
          <pc:sldMk cId="1052625906" sldId="261"/>
        </pc:sldMkLst>
        <pc:spChg chg="mod">
          <ac:chgData name="Neele Dellschaft" userId="80aa9063-c049-406c-9a4d-309e542c0c30" providerId="ADAL" clId="{5A5273AB-6170-014A-9F03-EE9DECC07E5E}" dt="2021-03-11T10:45:53.628" v="136" actId="20577"/>
          <ac:spMkLst>
            <pc:docMk/>
            <pc:sldMk cId="1052625906" sldId="261"/>
            <ac:spMk id="4" creationId="{243F7EFF-1059-4FD9-9CA5-C838FF7F8B23}"/>
          </ac:spMkLst>
        </pc:spChg>
      </pc:sldChg>
      <pc:sldChg chg="modSp mod">
        <pc:chgData name="Neele Dellschaft" userId="80aa9063-c049-406c-9a4d-309e542c0c30" providerId="ADAL" clId="{5A5273AB-6170-014A-9F03-EE9DECC07E5E}" dt="2021-03-11T10:45:45.992" v="131" actId="20577"/>
        <pc:sldMkLst>
          <pc:docMk/>
          <pc:sldMk cId="2920487304" sldId="262"/>
        </pc:sldMkLst>
        <pc:spChg chg="mod">
          <ac:chgData name="Neele Dellschaft" userId="80aa9063-c049-406c-9a4d-309e542c0c30" providerId="ADAL" clId="{5A5273AB-6170-014A-9F03-EE9DECC07E5E}" dt="2021-03-11T10:45:45.992" v="131" actId="20577"/>
          <ac:spMkLst>
            <pc:docMk/>
            <pc:sldMk cId="2920487304" sldId="262"/>
            <ac:spMk id="3" creationId="{DAC9F6C0-AAE4-42C3-B169-9F8454A5784A}"/>
          </ac:spMkLst>
        </pc:spChg>
      </pc:sldChg>
      <pc:sldChg chg="modSp mod">
        <pc:chgData name="Neele Dellschaft" userId="80aa9063-c049-406c-9a4d-309e542c0c30" providerId="ADAL" clId="{5A5273AB-6170-014A-9F03-EE9DECC07E5E}" dt="2021-03-11T10:46:18.734" v="175" actId="20577"/>
        <pc:sldMkLst>
          <pc:docMk/>
          <pc:sldMk cId="4247111854" sldId="263"/>
        </pc:sldMkLst>
        <pc:spChg chg="mod">
          <ac:chgData name="Neele Dellschaft" userId="80aa9063-c049-406c-9a4d-309e542c0c30" providerId="ADAL" clId="{5A5273AB-6170-014A-9F03-EE9DECC07E5E}" dt="2021-03-11T10:46:18.734" v="175" actId="20577"/>
          <ac:spMkLst>
            <pc:docMk/>
            <pc:sldMk cId="4247111854" sldId="263"/>
            <ac:spMk id="3" creationId="{17B9708D-665E-42FC-85A8-46BE0AC42438}"/>
          </ac:spMkLst>
        </pc:spChg>
      </pc:sldChg>
      <pc:sldChg chg="modSp mod">
        <pc:chgData name="Neele Dellschaft" userId="80aa9063-c049-406c-9a4d-309e542c0c30" providerId="ADAL" clId="{5A5273AB-6170-014A-9F03-EE9DECC07E5E}" dt="2021-03-11T10:46:43.007" v="214" actId="20577"/>
        <pc:sldMkLst>
          <pc:docMk/>
          <pc:sldMk cId="1686890235" sldId="264"/>
        </pc:sldMkLst>
        <pc:spChg chg="mod">
          <ac:chgData name="Neele Dellschaft" userId="80aa9063-c049-406c-9a4d-309e542c0c30" providerId="ADAL" clId="{5A5273AB-6170-014A-9F03-EE9DECC07E5E}" dt="2021-03-11T10:46:43.007" v="214" actId="20577"/>
          <ac:spMkLst>
            <pc:docMk/>
            <pc:sldMk cId="1686890235" sldId="264"/>
            <ac:spMk id="2" creationId="{58B54EEB-53A1-4AA0-A48C-D02F080808E2}"/>
          </ac:spMkLst>
        </pc:spChg>
      </pc:sldChg>
      <pc:sldChg chg="addCm modCm">
        <pc:chgData name="Neele Dellschaft" userId="80aa9063-c049-406c-9a4d-309e542c0c30" providerId="ADAL" clId="{5A5273AB-6170-014A-9F03-EE9DECC07E5E}" dt="2021-03-11T10:48:15.819" v="217" actId="1589"/>
        <pc:sldMkLst>
          <pc:docMk/>
          <pc:sldMk cId="2806442364" sldId="265"/>
        </pc:sldMkLst>
      </pc:sldChg>
    </pc:docChg>
  </pc:docChgLst>
  <pc:docChgLst>
    <pc:chgData name="Neele Dellschaft" userId="80aa9063-c049-406c-9a4d-309e542c0c30" providerId="ADAL" clId="{1D34548C-B727-49FB-8F64-4DB8E27323D4}"/>
    <pc:docChg chg="custSel addSld modSld">
      <pc:chgData name="Neele Dellschaft" userId="80aa9063-c049-406c-9a4d-309e542c0c30" providerId="ADAL" clId="{1D34548C-B727-49FB-8F64-4DB8E27323D4}" dt="2020-11-11T12:17:05.961" v="232" actId="27918"/>
      <pc:docMkLst>
        <pc:docMk/>
      </pc:docMkLst>
      <pc:sldChg chg="addSp delSp modSp mod">
        <pc:chgData name="Neele Dellschaft" userId="80aa9063-c049-406c-9a4d-309e542c0c30" providerId="ADAL" clId="{1D34548C-B727-49FB-8F64-4DB8E27323D4}" dt="2020-11-10T11:21:54.034" v="161" actId="404"/>
        <pc:sldMkLst>
          <pc:docMk/>
          <pc:sldMk cId="1896440189" sldId="257"/>
        </pc:sldMkLst>
        <pc:spChg chg="add del">
          <ac:chgData name="Neele Dellschaft" userId="80aa9063-c049-406c-9a4d-309e542c0c30" providerId="ADAL" clId="{1D34548C-B727-49FB-8F64-4DB8E27323D4}" dt="2020-11-10T09:48:06.145" v="1"/>
          <ac:spMkLst>
            <pc:docMk/>
            <pc:sldMk cId="1896440189" sldId="257"/>
            <ac:spMk id="10" creationId="{CB415476-4D97-4E2F-BC89-A22E7D025050}"/>
          </ac:spMkLst>
        </pc:spChg>
        <pc:spChg chg="add del">
          <ac:chgData name="Neele Dellschaft" userId="80aa9063-c049-406c-9a4d-309e542c0c30" providerId="ADAL" clId="{1D34548C-B727-49FB-8F64-4DB8E27323D4}" dt="2020-11-10T09:48:06.145" v="1"/>
          <ac:spMkLst>
            <pc:docMk/>
            <pc:sldMk cId="1896440189" sldId="257"/>
            <ac:spMk id="11" creationId="{ECF426EA-BCA9-409C-9232-DE0F8B430841}"/>
          </ac:spMkLst>
        </pc:spChg>
        <pc:spChg chg="add del">
          <ac:chgData name="Neele Dellschaft" userId="80aa9063-c049-406c-9a4d-309e542c0c30" providerId="ADAL" clId="{1D34548C-B727-49FB-8F64-4DB8E27323D4}" dt="2020-11-10T09:48:06.145" v="1"/>
          <ac:spMkLst>
            <pc:docMk/>
            <pc:sldMk cId="1896440189" sldId="257"/>
            <ac:spMk id="12" creationId="{A4AB521C-3590-4795-A080-06CB6D2A4C42}"/>
          </ac:spMkLst>
        </pc:spChg>
        <pc:spChg chg="add del">
          <ac:chgData name="Neele Dellschaft" userId="80aa9063-c049-406c-9a4d-309e542c0c30" providerId="ADAL" clId="{1D34548C-B727-49FB-8F64-4DB8E27323D4}" dt="2020-11-10T09:48:16.431" v="3"/>
          <ac:spMkLst>
            <pc:docMk/>
            <pc:sldMk cId="1896440189" sldId="257"/>
            <ac:spMk id="13" creationId="{C03AE41E-B10F-45E4-8B93-CA698B45BB6C}"/>
          </ac:spMkLst>
        </pc:spChg>
        <pc:spChg chg="add del">
          <ac:chgData name="Neele Dellschaft" userId="80aa9063-c049-406c-9a4d-309e542c0c30" providerId="ADAL" clId="{1D34548C-B727-49FB-8F64-4DB8E27323D4}" dt="2020-11-10T09:48:16.431" v="3"/>
          <ac:spMkLst>
            <pc:docMk/>
            <pc:sldMk cId="1896440189" sldId="257"/>
            <ac:spMk id="14" creationId="{134D6515-4D39-4371-AC6F-A9BD602C3990}"/>
          </ac:spMkLst>
        </pc:spChg>
        <pc:spChg chg="add del">
          <ac:chgData name="Neele Dellschaft" userId="80aa9063-c049-406c-9a4d-309e542c0c30" providerId="ADAL" clId="{1D34548C-B727-49FB-8F64-4DB8E27323D4}" dt="2020-11-10T09:48:16.431" v="3"/>
          <ac:spMkLst>
            <pc:docMk/>
            <pc:sldMk cId="1896440189" sldId="257"/>
            <ac:spMk id="15" creationId="{1C594E4B-5549-4DC1-8FB8-CD69A5AB356B}"/>
          </ac:spMkLst>
        </pc:spChg>
        <pc:spChg chg="add mod">
          <ac:chgData name="Neele Dellschaft" userId="80aa9063-c049-406c-9a4d-309e542c0c30" providerId="ADAL" clId="{1D34548C-B727-49FB-8F64-4DB8E27323D4}" dt="2020-11-10T11:21:54.034" v="161" actId="404"/>
          <ac:spMkLst>
            <pc:docMk/>
            <pc:sldMk cId="1896440189" sldId="257"/>
            <ac:spMk id="16" creationId="{7C83DE55-BFBF-4BF6-845C-14C998CED85F}"/>
          </ac:spMkLst>
        </pc:spChg>
        <pc:spChg chg="add del">
          <ac:chgData name="Neele Dellschaft" userId="80aa9063-c049-406c-9a4d-309e542c0c30" providerId="ADAL" clId="{1D34548C-B727-49FB-8F64-4DB8E27323D4}" dt="2020-11-10T09:48:27.436" v="6"/>
          <ac:spMkLst>
            <pc:docMk/>
            <pc:sldMk cId="1896440189" sldId="257"/>
            <ac:spMk id="17" creationId="{81100C15-94E7-4056-AAA2-8400D0D331AD}"/>
          </ac:spMkLst>
        </pc:spChg>
        <pc:spChg chg="add del">
          <ac:chgData name="Neele Dellschaft" userId="80aa9063-c049-406c-9a4d-309e542c0c30" providerId="ADAL" clId="{1D34548C-B727-49FB-8F64-4DB8E27323D4}" dt="2020-11-10T09:48:27.436" v="6"/>
          <ac:spMkLst>
            <pc:docMk/>
            <pc:sldMk cId="1896440189" sldId="257"/>
            <ac:spMk id="18" creationId="{664FD245-898F-4DCC-80F1-093B5A7D89A9}"/>
          </ac:spMkLst>
        </pc:spChg>
        <pc:spChg chg="add del">
          <ac:chgData name="Neele Dellschaft" userId="80aa9063-c049-406c-9a4d-309e542c0c30" providerId="ADAL" clId="{1D34548C-B727-49FB-8F64-4DB8E27323D4}" dt="2020-11-10T09:48:27.436" v="6"/>
          <ac:spMkLst>
            <pc:docMk/>
            <pc:sldMk cId="1896440189" sldId="257"/>
            <ac:spMk id="19" creationId="{F891A0D0-5810-49C1-82C2-81D1F1F8A943}"/>
          </ac:spMkLst>
        </pc:spChg>
        <pc:spChg chg="add del">
          <ac:chgData name="Neele Dellschaft" userId="80aa9063-c049-406c-9a4d-309e542c0c30" providerId="ADAL" clId="{1D34548C-B727-49FB-8F64-4DB8E27323D4}" dt="2020-11-10T09:48:41.478" v="8"/>
          <ac:spMkLst>
            <pc:docMk/>
            <pc:sldMk cId="1896440189" sldId="257"/>
            <ac:spMk id="20" creationId="{A36011E6-9E31-435C-A53C-C5A711CA237B}"/>
          </ac:spMkLst>
        </pc:spChg>
        <pc:spChg chg="add del">
          <ac:chgData name="Neele Dellschaft" userId="80aa9063-c049-406c-9a4d-309e542c0c30" providerId="ADAL" clId="{1D34548C-B727-49FB-8F64-4DB8E27323D4}" dt="2020-11-10T09:48:41.478" v="8"/>
          <ac:spMkLst>
            <pc:docMk/>
            <pc:sldMk cId="1896440189" sldId="257"/>
            <ac:spMk id="21" creationId="{DF1A35B1-1774-4865-A9AA-3FE2D2146287}"/>
          </ac:spMkLst>
        </pc:spChg>
        <pc:spChg chg="add del">
          <ac:chgData name="Neele Dellschaft" userId="80aa9063-c049-406c-9a4d-309e542c0c30" providerId="ADAL" clId="{1D34548C-B727-49FB-8F64-4DB8E27323D4}" dt="2020-11-10T09:48:41.478" v="8"/>
          <ac:spMkLst>
            <pc:docMk/>
            <pc:sldMk cId="1896440189" sldId="257"/>
            <ac:spMk id="22" creationId="{076FDB73-A659-448E-8B0E-CFE5043BD160}"/>
          </ac:spMkLst>
        </pc:spChg>
      </pc:sldChg>
      <pc:sldChg chg="addSp delSp modSp mod">
        <pc:chgData name="Neele Dellschaft" userId="80aa9063-c049-406c-9a4d-309e542c0c30" providerId="ADAL" clId="{1D34548C-B727-49FB-8F64-4DB8E27323D4}" dt="2020-11-10T11:22:01.794" v="164" actId="404"/>
        <pc:sldMkLst>
          <pc:docMk/>
          <pc:sldMk cId="1207427353" sldId="258"/>
        </pc:sldMkLst>
        <pc:spChg chg="add mod">
          <ac:chgData name="Neele Dellschaft" userId="80aa9063-c049-406c-9a4d-309e542c0c30" providerId="ADAL" clId="{1D34548C-B727-49FB-8F64-4DB8E27323D4}" dt="2020-11-10T11:22:01.794" v="164" actId="404"/>
          <ac:spMkLst>
            <pc:docMk/>
            <pc:sldMk cId="1207427353" sldId="258"/>
            <ac:spMk id="4" creationId="{60DB8D2E-2746-48EE-80F9-E5DADBDBA2F8}"/>
          </ac:spMkLst>
        </pc:spChg>
        <pc:graphicFrameChg chg="add del mod">
          <ac:chgData name="Neele Dellschaft" userId="80aa9063-c049-406c-9a4d-309e542c0c30" providerId="ADAL" clId="{1D34548C-B727-49FB-8F64-4DB8E27323D4}" dt="2020-11-10T11:16:24.102" v="142" actId="478"/>
          <ac:graphicFrameMkLst>
            <pc:docMk/>
            <pc:sldMk cId="1207427353" sldId="258"/>
            <ac:graphicFrameMk id="2" creationId="{326ACB96-E2BA-4264-866D-663B8021B8C4}"/>
          </ac:graphicFrameMkLst>
        </pc:graphicFrameChg>
        <pc:graphicFrameChg chg="add mod">
          <ac:chgData name="Neele Dellschaft" userId="80aa9063-c049-406c-9a4d-309e542c0c30" providerId="ADAL" clId="{1D34548C-B727-49FB-8F64-4DB8E27323D4}" dt="2020-11-10T11:16:25.716" v="143"/>
          <ac:graphicFrameMkLst>
            <pc:docMk/>
            <pc:sldMk cId="1207427353" sldId="258"/>
            <ac:graphicFrameMk id="5" creationId="{981D940A-97E6-49A1-A631-B032BBF89593}"/>
          </ac:graphicFrameMkLst>
        </pc:graphicFrameChg>
      </pc:sldChg>
      <pc:sldChg chg="addSp delSp modSp mod">
        <pc:chgData name="Neele Dellschaft" userId="80aa9063-c049-406c-9a4d-309e542c0c30" providerId="ADAL" clId="{1D34548C-B727-49FB-8F64-4DB8E27323D4}" dt="2020-11-11T12:04:27.043" v="223" actId="478"/>
        <pc:sldMkLst>
          <pc:docMk/>
          <pc:sldMk cId="790240856" sldId="259"/>
        </pc:sldMkLst>
        <pc:spChg chg="add del mod">
          <ac:chgData name="Neele Dellschaft" userId="80aa9063-c049-406c-9a4d-309e542c0c30" providerId="ADAL" clId="{1D34548C-B727-49FB-8F64-4DB8E27323D4}" dt="2020-11-11T12:04:27.043" v="223" actId="478"/>
          <ac:spMkLst>
            <pc:docMk/>
            <pc:sldMk cId="790240856" sldId="259"/>
            <ac:spMk id="5" creationId="{7715975C-EBAC-43B5-BDB2-78DC059CE7D8}"/>
          </ac:spMkLst>
        </pc:spChg>
        <pc:spChg chg="add mod">
          <ac:chgData name="Neele Dellschaft" userId="80aa9063-c049-406c-9a4d-309e542c0c30" providerId="ADAL" clId="{1D34548C-B727-49FB-8F64-4DB8E27323D4}" dt="2020-11-11T09:35:17.694" v="181" actId="1076"/>
          <ac:spMkLst>
            <pc:docMk/>
            <pc:sldMk cId="790240856" sldId="259"/>
            <ac:spMk id="7" creationId="{DD04A0D1-BD4C-451A-BAEF-01AEABC05B1B}"/>
          </ac:spMkLst>
        </pc:spChg>
        <pc:spChg chg="add mod">
          <ac:chgData name="Neele Dellschaft" userId="80aa9063-c049-406c-9a4d-309e542c0c30" providerId="ADAL" clId="{1D34548C-B727-49FB-8F64-4DB8E27323D4}" dt="2020-11-11T09:35:09.714" v="180" actId="20577"/>
          <ac:spMkLst>
            <pc:docMk/>
            <pc:sldMk cId="790240856" sldId="259"/>
            <ac:spMk id="9" creationId="{92CF20A6-9965-4949-9083-F5BA653AEEF3}"/>
          </ac:spMkLst>
        </pc:spChg>
        <pc:graphicFrameChg chg="add del mod">
          <ac:chgData name="Neele Dellschaft" userId="80aa9063-c049-406c-9a4d-309e542c0c30" providerId="ADAL" clId="{1D34548C-B727-49FB-8F64-4DB8E27323D4}" dt="2020-11-11T11:51:47.381" v="201" actId="478"/>
          <ac:graphicFrameMkLst>
            <pc:docMk/>
            <pc:sldMk cId="790240856" sldId="259"/>
            <ac:graphicFrameMk id="2" creationId="{00000000-0008-0000-2900-000002000000}"/>
          </ac:graphicFrameMkLst>
        </pc:graphicFrameChg>
        <pc:graphicFrameChg chg="add del mod">
          <ac:chgData name="Neele Dellschaft" userId="80aa9063-c049-406c-9a4d-309e542c0c30" providerId="ADAL" clId="{1D34548C-B727-49FB-8F64-4DB8E27323D4}" dt="2020-11-11T11:51:42.022" v="200" actId="478"/>
          <ac:graphicFrameMkLst>
            <pc:docMk/>
            <pc:sldMk cId="790240856" sldId="259"/>
            <ac:graphicFrameMk id="3" creationId="{00000000-0008-0000-2900-000003000000}"/>
          </ac:graphicFrameMkLst>
        </pc:graphicFrameChg>
        <pc:graphicFrameChg chg="add mod">
          <ac:chgData name="Neele Dellschaft" userId="80aa9063-c049-406c-9a4d-309e542c0c30" providerId="ADAL" clId="{1D34548C-B727-49FB-8F64-4DB8E27323D4}" dt="2020-11-11T11:52:09.122" v="210" actId="1038"/>
          <ac:graphicFrameMkLst>
            <pc:docMk/>
            <pc:sldMk cId="790240856" sldId="259"/>
            <ac:graphicFrameMk id="10" creationId="{00000000-0008-0000-2900-000002000000}"/>
          </ac:graphicFrameMkLst>
        </pc:graphicFrameChg>
        <pc:graphicFrameChg chg="add mod">
          <ac:chgData name="Neele Dellschaft" userId="80aa9063-c049-406c-9a4d-309e542c0c30" providerId="ADAL" clId="{1D34548C-B727-49FB-8F64-4DB8E27323D4}" dt="2020-11-11T11:51:58.237" v="205" actId="1076"/>
          <ac:graphicFrameMkLst>
            <pc:docMk/>
            <pc:sldMk cId="790240856" sldId="259"/>
            <ac:graphicFrameMk id="11" creationId="{00000000-0008-0000-2900-000003000000}"/>
          </ac:graphicFrameMkLst>
        </pc:graphicFrameChg>
        <pc:graphicFrameChg chg="add del mod">
          <ac:chgData name="Neele Dellschaft" userId="80aa9063-c049-406c-9a4d-309e542c0c30" providerId="ADAL" clId="{1D34548C-B727-49FB-8F64-4DB8E27323D4}" dt="2020-11-11T12:04:17.515" v="219" actId="21"/>
          <ac:graphicFrameMkLst>
            <pc:docMk/>
            <pc:sldMk cId="790240856" sldId="259"/>
            <ac:graphicFrameMk id="12" creationId="{00000000-0008-0000-2800-000003000000}"/>
          </ac:graphicFrameMkLst>
        </pc:graphicFrameChg>
      </pc:sldChg>
      <pc:sldChg chg="addSp delSp modSp new mod">
        <pc:chgData name="Neele Dellschaft" userId="80aa9063-c049-406c-9a4d-309e542c0c30" providerId="ADAL" clId="{1D34548C-B727-49FB-8F64-4DB8E27323D4}" dt="2020-11-11T12:17:05.961" v="232" actId="27918"/>
        <pc:sldMkLst>
          <pc:docMk/>
          <pc:sldMk cId="2551314592" sldId="260"/>
        </pc:sldMkLst>
        <pc:graphicFrameChg chg="add del mod">
          <ac:chgData name="Neele Dellschaft" userId="80aa9063-c049-406c-9a4d-309e542c0c30" providerId="ADAL" clId="{1D34548C-B727-49FB-8F64-4DB8E27323D4}" dt="2020-11-11T12:15:51.699" v="224" actId="478"/>
          <ac:graphicFrameMkLst>
            <pc:docMk/>
            <pc:sldMk cId="2551314592" sldId="260"/>
            <ac:graphicFrameMk id="3" creationId="{4CD078A0-261E-4CA1-B9A2-163DEE2BFCC1}"/>
          </ac:graphicFrameMkLst>
        </pc:graphicFrameChg>
        <pc:graphicFrameChg chg="add mod">
          <ac:chgData name="Neele Dellschaft" userId="80aa9063-c049-406c-9a4d-309e542c0c30" providerId="ADAL" clId="{1D34548C-B727-49FB-8F64-4DB8E27323D4}" dt="2020-11-11T12:16:11.880" v="230"/>
          <ac:graphicFrameMkLst>
            <pc:docMk/>
            <pc:sldMk cId="2551314592" sldId="260"/>
            <ac:graphicFrameMk id="4" creationId="{00000000-0008-0000-2800-000003000000}"/>
          </ac:graphicFrameMkLst>
        </pc:graphicFrameChg>
      </pc:sldChg>
    </pc:docChg>
  </pc:docChgLst>
  <pc:docChgLst>
    <pc:chgData name="Neele Dellschaft" userId="80aa9063-c049-406c-9a4d-309e542c0c30" providerId="ADAL" clId="{A45C009D-F7A3-E041-9CCE-177EE96F3012}"/>
    <pc:docChg chg="custSel modSld">
      <pc:chgData name="Neele Dellschaft" userId="80aa9063-c049-406c-9a4d-309e542c0c30" providerId="ADAL" clId="{A45C009D-F7A3-E041-9CCE-177EE96F3012}" dt="2021-10-05T10:10:46.778" v="79" actId="1076"/>
      <pc:docMkLst>
        <pc:docMk/>
      </pc:docMkLst>
      <pc:sldChg chg="addSp delSp modSp mod">
        <pc:chgData name="Neele Dellschaft" userId="80aa9063-c049-406c-9a4d-309e542c0c30" providerId="ADAL" clId="{A45C009D-F7A3-E041-9CCE-177EE96F3012}" dt="2021-10-05T10:07:53.845" v="39" actId="1076"/>
        <pc:sldMkLst>
          <pc:docMk/>
          <pc:sldMk cId="1896440189" sldId="257"/>
        </pc:sldMkLst>
        <pc:graphicFrameChg chg="del mod">
          <ac:chgData name="Neele Dellschaft" userId="80aa9063-c049-406c-9a4d-309e542c0c30" providerId="ADAL" clId="{A45C009D-F7A3-E041-9CCE-177EE96F3012}" dt="2021-10-05T10:07:50.622" v="38" actId="478"/>
          <ac:graphicFrameMkLst>
            <pc:docMk/>
            <pc:sldMk cId="1896440189" sldId="257"/>
            <ac:graphicFrameMk id="3" creationId="{8442AD23-C9CA-42B7-8EE6-88DE16DA7191}"/>
          </ac:graphicFrameMkLst>
        </pc:graphicFrameChg>
        <pc:picChg chg="add mod">
          <ac:chgData name="Neele Dellschaft" userId="80aa9063-c049-406c-9a4d-309e542c0c30" providerId="ADAL" clId="{A45C009D-F7A3-E041-9CCE-177EE96F3012}" dt="2021-10-05T10:07:53.845" v="39" actId="1076"/>
          <ac:picMkLst>
            <pc:docMk/>
            <pc:sldMk cId="1896440189" sldId="257"/>
            <ac:picMk id="4" creationId="{7CC3EE81-4796-BD44-A541-F19F7A77EBFF}"/>
          </ac:picMkLst>
        </pc:picChg>
      </pc:sldChg>
      <pc:sldChg chg="addSp delSp modSp mod">
        <pc:chgData name="Neele Dellschaft" userId="80aa9063-c049-406c-9a4d-309e542c0c30" providerId="ADAL" clId="{A45C009D-F7A3-E041-9CCE-177EE96F3012}" dt="2021-10-05T10:08:40.013" v="46" actId="1076"/>
        <pc:sldMkLst>
          <pc:docMk/>
          <pc:sldMk cId="1207427353" sldId="258"/>
        </pc:sldMkLst>
        <pc:graphicFrameChg chg="del">
          <ac:chgData name="Neele Dellschaft" userId="80aa9063-c049-406c-9a4d-309e542c0c30" providerId="ADAL" clId="{A45C009D-F7A3-E041-9CCE-177EE96F3012}" dt="2021-10-05T10:08:05.725" v="40" actId="478"/>
          <ac:graphicFrameMkLst>
            <pc:docMk/>
            <pc:sldMk cId="1207427353" sldId="258"/>
            <ac:graphicFrameMk id="5" creationId="{981D940A-97E6-49A1-A631-B032BBF89593}"/>
          </ac:graphicFrameMkLst>
        </pc:graphicFrameChg>
        <pc:picChg chg="add mod modCrop">
          <ac:chgData name="Neele Dellschaft" userId="80aa9063-c049-406c-9a4d-309e542c0c30" providerId="ADAL" clId="{A45C009D-F7A3-E041-9CCE-177EE96F3012}" dt="2021-10-05T10:08:40.013" v="46" actId="1076"/>
          <ac:picMkLst>
            <pc:docMk/>
            <pc:sldMk cId="1207427353" sldId="258"/>
            <ac:picMk id="6" creationId="{5C957145-AD26-9B43-90A1-07996AA1E928}"/>
          </ac:picMkLst>
        </pc:picChg>
      </pc:sldChg>
      <pc:sldChg chg="addSp delSp modSp mod">
        <pc:chgData name="Neele Dellschaft" userId="80aa9063-c049-406c-9a4d-309e542c0c30" providerId="ADAL" clId="{A45C009D-F7A3-E041-9CCE-177EE96F3012}" dt="2021-10-05T10:10:05.161" v="71" actId="20577"/>
        <pc:sldMkLst>
          <pc:docMk/>
          <pc:sldMk cId="790240856" sldId="259"/>
        </pc:sldMkLst>
        <pc:spChg chg="mod">
          <ac:chgData name="Neele Dellschaft" userId="80aa9063-c049-406c-9a4d-309e542c0c30" providerId="ADAL" clId="{A45C009D-F7A3-E041-9CCE-177EE96F3012}" dt="2021-10-05T10:10:05.161" v="71" actId="20577"/>
          <ac:spMkLst>
            <pc:docMk/>
            <pc:sldMk cId="790240856" sldId="259"/>
            <ac:spMk id="6" creationId="{A56AFBDC-78D2-43A2-9660-963DF8D7A152}"/>
          </ac:spMkLst>
        </pc:spChg>
        <pc:spChg chg="del">
          <ac:chgData name="Neele Dellschaft" userId="80aa9063-c049-406c-9a4d-309e542c0c30" providerId="ADAL" clId="{A45C009D-F7A3-E041-9CCE-177EE96F3012}" dt="2021-10-05T10:09:11.733" v="49" actId="478"/>
          <ac:spMkLst>
            <pc:docMk/>
            <pc:sldMk cId="790240856" sldId="259"/>
            <ac:spMk id="7" creationId="{DD04A0D1-BD4C-451A-BAEF-01AEABC05B1B}"/>
          </ac:spMkLst>
        </pc:spChg>
        <pc:spChg chg="del">
          <ac:chgData name="Neele Dellschaft" userId="80aa9063-c049-406c-9a4d-309e542c0c30" providerId="ADAL" clId="{A45C009D-F7A3-E041-9CCE-177EE96F3012}" dt="2021-10-05T10:09:13.894" v="50" actId="478"/>
          <ac:spMkLst>
            <pc:docMk/>
            <pc:sldMk cId="790240856" sldId="259"/>
            <ac:spMk id="9" creationId="{92CF20A6-9965-4949-9083-F5BA653AEEF3}"/>
          </ac:spMkLst>
        </pc:spChg>
        <pc:graphicFrameChg chg="del">
          <ac:chgData name="Neele Dellschaft" userId="80aa9063-c049-406c-9a4d-309e542c0c30" providerId="ADAL" clId="{A45C009D-F7A3-E041-9CCE-177EE96F3012}" dt="2021-10-05T10:09:00.359" v="48" actId="478"/>
          <ac:graphicFrameMkLst>
            <pc:docMk/>
            <pc:sldMk cId="790240856" sldId="259"/>
            <ac:graphicFrameMk id="10" creationId="{00000000-0008-0000-2900-000002000000}"/>
          </ac:graphicFrameMkLst>
        </pc:graphicFrameChg>
        <pc:graphicFrameChg chg="del">
          <ac:chgData name="Neele Dellschaft" userId="80aa9063-c049-406c-9a4d-309e542c0c30" providerId="ADAL" clId="{A45C009D-F7A3-E041-9CCE-177EE96F3012}" dt="2021-10-05T10:08:59.071" v="47" actId="478"/>
          <ac:graphicFrameMkLst>
            <pc:docMk/>
            <pc:sldMk cId="790240856" sldId="259"/>
            <ac:graphicFrameMk id="11" creationId="{00000000-0008-0000-2900-000003000000}"/>
          </ac:graphicFrameMkLst>
        </pc:graphicFrameChg>
        <pc:picChg chg="add mod">
          <ac:chgData name="Neele Dellschaft" userId="80aa9063-c049-406c-9a4d-309e542c0c30" providerId="ADAL" clId="{A45C009D-F7A3-E041-9CCE-177EE96F3012}" dt="2021-10-05T10:09:26.454" v="53" actId="1076"/>
          <ac:picMkLst>
            <pc:docMk/>
            <pc:sldMk cId="790240856" sldId="259"/>
            <ac:picMk id="8" creationId="{CAAB5D58-1A97-5847-B769-1926023B6C4A}"/>
          </ac:picMkLst>
        </pc:picChg>
      </pc:sldChg>
      <pc:sldChg chg="addSp delSp modSp mod">
        <pc:chgData name="Neele Dellschaft" userId="80aa9063-c049-406c-9a4d-309e542c0c30" providerId="ADAL" clId="{A45C009D-F7A3-E041-9CCE-177EE96F3012}" dt="2021-10-05T10:10:46.778" v="79" actId="1076"/>
        <pc:sldMkLst>
          <pc:docMk/>
          <pc:sldMk cId="2551314592" sldId="260"/>
        </pc:sldMkLst>
        <pc:spChg chg="del">
          <ac:chgData name="Neele Dellschaft" userId="80aa9063-c049-406c-9a4d-309e542c0c30" providerId="ADAL" clId="{A45C009D-F7A3-E041-9CCE-177EE96F3012}" dt="2021-09-28T16:12:33.685" v="1" actId="478"/>
          <ac:spMkLst>
            <pc:docMk/>
            <pc:sldMk cId="2551314592" sldId="260"/>
            <ac:spMk id="3" creationId="{43059195-B356-44FC-9C15-CD1139539135}"/>
          </ac:spMkLst>
        </pc:spChg>
        <pc:spChg chg="add mod">
          <ac:chgData name="Neele Dellschaft" userId="80aa9063-c049-406c-9a4d-309e542c0c30" providerId="ADAL" clId="{A45C009D-F7A3-E041-9CCE-177EE96F3012}" dt="2021-10-05T10:10:28.763" v="75" actId="20577"/>
          <ac:spMkLst>
            <pc:docMk/>
            <pc:sldMk cId="2551314592" sldId="260"/>
            <ac:spMk id="6" creationId="{268EC183-408D-B94F-BDC5-BA47F2A44A6E}"/>
          </ac:spMkLst>
        </pc:spChg>
        <pc:graphicFrameChg chg="del">
          <ac:chgData name="Neele Dellschaft" userId="80aa9063-c049-406c-9a4d-309e542c0c30" providerId="ADAL" clId="{A45C009D-F7A3-E041-9CCE-177EE96F3012}" dt="2021-09-28T16:12:30.269" v="0" actId="478"/>
          <ac:graphicFrameMkLst>
            <pc:docMk/>
            <pc:sldMk cId="2551314592" sldId="260"/>
            <ac:graphicFrameMk id="4" creationId="{00000000-0008-0000-2800-000003000000}"/>
          </ac:graphicFrameMkLst>
        </pc:graphicFrameChg>
        <pc:graphicFrameChg chg="add del mod">
          <ac:chgData name="Neele Dellschaft" userId="80aa9063-c049-406c-9a4d-309e542c0c30" providerId="ADAL" clId="{A45C009D-F7A3-E041-9CCE-177EE96F3012}" dt="2021-10-05T10:10:21.884" v="72" actId="478"/>
          <ac:graphicFrameMkLst>
            <pc:docMk/>
            <pc:sldMk cId="2551314592" sldId="260"/>
            <ac:graphicFrameMk id="5" creationId="{0F08AEC4-5664-CB4C-99B0-47AEEAFD2858}"/>
          </ac:graphicFrameMkLst>
        </pc:graphicFrameChg>
        <pc:picChg chg="add mod">
          <ac:chgData name="Neele Dellschaft" userId="80aa9063-c049-406c-9a4d-309e542c0c30" providerId="ADAL" clId="{A45C009D-F7A3-E041-9CCE-177EE96F3012}" dt="2021-10-05T10:10:46.778" v="79" actId="1076"/>
          <ac:picMkLst>
            <pc:docMk/>
            <pc:sldMk cId="2551314592" sldId="260"/>
            <ac:picMk id="4" creationId="{EE0EE208-96E5-604F-B56E-166CD4F31CC3}"/>
          </ac:picMkLst>
        </pc:picChg>
      </pc:sldChg>
    </pc:docChg>
  </pc:docChgLst>
  <pc:docChgLst>
    <pc:chgData name="Neele Dellschaft" userId="80aa9063-c049-406c-9a4d-309e542c0c30" providerId="ADAL" clId="{C8D081A0-8794-AB42-BCF9-F898579E7DF7}"/>
    <pc:docChg chg="custSel delSld modSld">
      <pc:chgData name="Neele Dellschaft" userId="80aa9063-c049-406c-9a4d-309e542c0c30" providerId="ADAL" clId="{C8D081A0-8794-AB42-BCF9-F898579E7DF7}" dt="2021-06-18T15:32:21.025" v="333" actId="57"/>
      <pc:docMkLst>
        <pc:docMk/>
      </pc:docMkLst>
      <pc:sldChg chg="delCm">
        <pc:chgData name="Neele Dellschaft" userId="80aa9063-c049-406c-9a4d-309e542c0c30" providerId="ADAL" clId="{C8D081A0-8794-AB42-BCF9-F898579E7DF7}" dt="2021-06-18T15:15:08.160" v="286" actId="1592"/>
        <pc:sldMkLst>
          <pc:docMk/>
          <pc:sldMk cId="1896440189" sldId="257"/>
        </pc:sldMkLst>
      </pc:sldChg>
      <pc:sldChg chg="modSp mod delCm">
        <pc:chgData name="Neele Dellschaft" userId="80aa9063-c049-406c-9a4d-309e542c0c30" providerId="ADAL" clId="{C8D081A0-8794-AB42-BCF9-F898579E7DF7}" dt="2021-06-18T15:24:09.237" v="320" actId="20577"/>
        <pc:sldMkLst>
          <pc:docMk/>
          <pc:sldMk cId="790240856" sldId="259"/>
        </pc:sldMkLst>
        <pc:spChg chg="mod">
          <ac:chgData name="Neele Dellschaft" userId="80aa9063-c049-406c-9a4d-309e542c0c30" providerId="ADAL" clId="{C8D081A0-8794-AB42-BCF9-F898579E7DF7}" dt="2021-06-18T15:24:09.237" v="320" actId="20577"/>
          <ac:spMkLst>
            <pc:docMk/>
            <pc:sldMk cId="790240856" sldId="259"/>
            <ac:spMk id="6" creationId="{A56AFBDC-78D2-43A2-9660-963DF8D7A152}"/>
          </ac:spMkLst>
        </pc:spChg>
      </pc:sldChg>
      <pc:sldChg chg="modSp mod delCm">
        <pc:chgData name="Neele Dellschaft" userId="80aa9063-c049-406c-9a4d-309e542c0c30" providerId="ADAL" clId="{C8D081A0-8794-AB42-BCF9-F898579E7DF7}" dt="2021-06-18T15:32:21.025" v="333" actId="57"/>
        <pc:sldMkLst>
          <pc:docMk/>
          <pc:sldMk cId="2551314592" sldId="260"/>
        </pc:sldMkLst>
        <pc:spChg chg="mod">
          <ac:chgData name="Neele Dellschaft" userId="80aa9063-c049-406c-9a4d-309e542c0c30" providerId="ADAL" clId="{C8D081A0-8794-AB42-BCF9-F898579E7DF7}" dt="2021-06-18T15:32:21.025" v="333" actId="57"/>
          <ac:spMkLst>
            <pc:docMk/>
            <pc:sldMk cId="2551314592" sldId="260"/>
            <ac:spMk id="3" creationId="{43059195-B356-44FC-9C15-CD1139539135}"/>
          </ac:spMkLst>
        </pc:spChg>
        <pc:graphicFrameChg chg="mod">
          <ac:chgData name="Neele Dellschaft" userId="80aa9063-c049-406c-9a4d-309e542c0c30" providerId="ADAL" clId="{C8D081A0-8794-AB42-BCF9-F898579E7DF7}" dt="2021-06-18T15:12:26.593" v="119" actId="692"/>
          <ac:graphicFrameMkLst>
            <pc:docMk/>
            <pc:sldMk cId="2551314592" sldId="260"/>
            <ac:graphicFrameMk id="4" creationId="{00000000-0008-0000-2800-000003000000}"/>
          </ac:graphicFrameMkLst>
        </pc:graphicFrameChg>
      </pc:sldChg>
      <pc:sldChg chg="modSp mod delCm">
        <pc:chgData name="Neele Dellschaft" userId="80aa9063-c049-406c-9a4d-309e542c0c30" providerId="ADAL" clId="{C8D081A0-8794-AB42-BCF9-F898579E7DF7}" dt="2021-06-18T15:20:26.045" v="299" actId="57"/>
        <pc:sldMkLst>
          <pc:docMk/>
          <pc:sldMk cId="1052625906" sldId="261"/>
        </pc:sldMkLst>
        <pc:spChg chg="mod">
          <ac:chgData name="Neele Dellschaft" userId="80aa9063-c049-406c-9a4d-309e542c0c30" providerId="ADAL" clId="{C8D081A0-8794-AB42-BCF9-F898579E7DF7}" dt="2021-06-18T15:20:26.045" v="299" actId="57"/>
          <ac:spMkLst>
            <pc:docMk/>
            <pc:sldMk cId="1052625906" sldId="261"/>
            <ac:spMk id="4" creationId="{243F7EFF-1059-4FD9-9CA5-C838FF7F8B23}"/>
          </ac:spMkLst>
        </pc:spChg>
      </pc:sldChg>
      <pc:sldChg chg="modSp mod delCm">
        <pc:chgData name="Neele Dellschaft" userId="80aa9063-c049-406c-9a4d-309e542c0c30" providerId="ADAL" clId="{C8D081A0-8794-AB42-BCF9-F898579E7DF7}" dt="2021-06-18T15:21:28.832" v="303" actId="1076"/>
        <pc:sldMkLst>
          <pc:docMk/>
          <pc:sldMk cId="2920487304" sldId="262"/>
        </pc:sldMkLst>
        <pc:spChg chg="mod">
          <ac:chgData name="Neele Dellschaft" userId="80aa9063-c049-406c-9a4d-309e542c0c30" providerId="ADAL" clId="{C8D081A0-8794-AB42-BCF9-F898579E7DF7}" dt="2021-06-18T15:21:28.832" v="303" actId="1076"/>
          <ac:spMkLst>
            <pc:docMk/>
            <pc:sldMk cId="2920487304" sldId="262"/>
            <ac:spMk id="3" creationId="{DAC9F6C0-AAE4-42C3-B169-9F8454A5784A}"/>
          </ac:spMkLst>
        </pc:spChg>
      </pc:sldChg>
      <pc:sldChg chg="addSp delSp modSp mod">
        <pc:chgData name="Neele Dellschaft" userId="80aa9063-c049-406c-9a4d-309e542c0c30" providerId="ADAL" clId="{C8D081A0-8794-AB42-BCF9-F898579E7DF7}" dt="2021-06-18T15:22:18.239" v="306" actId="255"/>
        <pc:sldMkLst>
          <pc:docMk/>
          <pc:sldMk cId="4247111854" sldId="263"/>
        </pc:sldMkLst>
        <pc:spChg chg="mod">
          <ac:chgData name="Neele Dellschaft" userId="80aa9063-c049-406c-9a4d-309e542c0c30" providerId="ADAL" clId="{C8D081A0-8794-AB42-BCF9-F898579E7DF7}" dt="2021-06-18T15:22:18.239" v="306" actId="255"/>
          <ac:spMkLst>
            <pc:docMk/>
            <pc:sldMk cId="4247111854" sldId="263"/>
            <ac:spMk id="3" creationId="{17B9708D-665E-42FC-85A8-46BE0AC42438}"/>
          </ac:spMkLst>
        </pc:spChg>
        <pc:picChg chg="add mod">
          <ac:chgData name="Neele Dellschaft" userId="80aa9063-c049-406c-9a4d-309e542c0c30" providerId="ADAL" clId="{C8D081A0-8794-AB42-BCF9-F898579E7DF7}" dt="2021-06-18T14:28:21.618" v="27" actId="1076"/>
          <ac:picMkLst>
            <pc:docMk/>
            <pc:sldMk cId="4247111854" sldId="263"/>
            <ac:picMk id="4" creationId="{8D0C3992-0068-4649-9737-E3F3F4420C14}"/>
          </ac:picMkLst>
        </pc:picChg>
        <pc:picChg chg="del">
          <ac:chgData name="Neele Dellschaft" userId="80aa9063-c049-406c-9a4d-309e542c0c30" providerId="ADAL" clId="{C8D081A0-8794-AB42-BCF9-F898579E7DF7}" dt="2021-06-18T14:27:08.206" v="20" actId="478"/>
          <ac:picMkLst>
            <pc:docMk/>
            <pc:sldMk cId="4247111854" sldId="263"/>
            <ac:picMk id="5" creationId="{6143366B-47CE-47B4-937A-ADB17CEEE344}"/>
          </ac:picMkLst>
        </pc:picChg>
      </pc:sldChg>
      <pc:sldChg chg="addSp delSp modSp mod">
        <pc:chgData name="Neele Dellschaft" userId="80aa9063-c049-406c-9a4d-309e542c0c30" providerId="ADAL" clId="{C8D081A0-8794-AB42-BCF9-F898579E7DF7}" dt="2021-06-18T15:22:55.892" v="309" actId="255"/>
        <pc:sldMkLst>
          <pc:docMk/>
          <pc:sldMk cId="1686890235" sldId="264"/>
        </pc:sldMkLst>
        <pc:spChg chg="mod">
          <ac:chgData name="Neele Dellschaft" userId="80aa9063-c049-406c-9a4d-309e542c0c30" providerId="ADAL" clId="{C8D081A0-8794-AB42-BCF9-F898579E7DF7}" dt="2021-06-18T15:22:55.892" v="309" actId="255"/>
          <ac:spMkLst>
            <pc:docMk/>
            <pc:sldMk cId="1686890235" sldId="264"/>
            <ac:spMk id="2" creationId="{58B54EEB-53A1-4AA0-A48C-D02F080808E2}"/>
          </ac:spMkLst>
        </pc:spChg>
        <pc:graphicFrameChg chg="add mod">
          <ac:chgData name="Neele Dellschaft" userId="80aa9063-c049-406c-9a4d-309e542c0c30" providerId="ADAL" clId="{C8D081A0-8794-AB42-BCF9-F898579E7DF7}" dt="2021-06-16T13:55:46.533" v="4"/>
          <ac:graphicFrameMkLst>
            <pc:docMk/>
            <pc:sldMk cId="1686890235" sldId="264"/>
            <ac:graphicFrameMk id="5" creationId="{00000000-0008-0000-2E00-000023000000}"/>
          </ac:graphicFrameMkLst>
        </pc:graphicFrameChg>
        <pc:picChg chg="add mod">
          <ac:chgData name="Neele Dellschaft" userId="80aa9063-c049-406c-9a4d-309e542c0c30" providerId="ADAL" clId="{C8D081A0-8794-AB42-BCF9-F898579E7DF7}" dt="2021-06-16T13:56:01.261" v="9" actId="1076"/>
          <ac:picMkLst>
            <pc:docMk/>
            <pc:sldMk cId="1686890235" sldId="264"/>
            <ac:picMk id="3" creationId="{0D210456-B6A4-9545-AFC2-57B2710DE56D}"/>
          </ac:picMkLst>
        </pc:picChg>
        <pc:picChg chg="del">
          <ac:chgData name="Neele Dellschaft" userId="80aa9063-c049-406c-9a4d-309e542c0c30" providerId="ADAL" clId="{C8D081A0-8794-AB42-BCF9-F898579E7DF7}" dt="2021-06-16T13:52:34.075" v="0" actId="478"/>
          <ac:picMkLst>
            <pc:docMk/>
            <pc:sldMk cId="1686890235" sldId="264"/>
            <ac:picMk id="4" creationId="{010A9A0A-82F4-4B6D-8ABE-B2DF4DF034A4}"/>
          </ac:picMkLst>
        </pc:picChg>
      </pc:sldChg>
      <pc:sldChg chg="del">
        <pc:chgData name="Neele Dellschaft" userId="80aa9063-c049-406c-9a4d-309e542c0c30" providerId="ADAL" clId="{C8D081A0-8794-AB42-BCF9-F898579E7DF7}" dt="2021-06-16T13:52:47.421" v="1" actId="2696"/>
        <pc:sldMkLst>
          <pc:docMk/>
          <pc:sldMk cId="2806442364" sldId="265"/>
        </pc:sldMkLst>
      </pc:sldChg>
    </pc:docChg>
  </pc:docChgLst>
  <pc:docChgLst>
    <pc:chgData name="Neele Dellschaft" userId="80aa9063-c049-406c-9a4d-309e542c0c30" providerId="ADAL" clId="{DA311E80-630E-1A43-8F3E-579DA815CBB5}"/>
    <pc:docChg chg="delSld modSld">
      <pc:chgData name="Neele Dellschaft" userId="80aa9063-c049-406c-9a4d-309e542c0c30" providerId="ADAL" clId="{DA311E80-630E-1A43-8F3E-579DA815CBB5}" dt="2021-07-21T15:45:25.255" v="4" actId="20577"/>
      <pc:docMkLst>
        <pc:docMk/>
      </pc:docMkLst>
      <pc:sldChg chg="modSp mod">
        <pc:chgData name="Neele Dellschaft" userId="80aa9063-c049-406c-9a4d-309e542c0c30" providerId="ADAL" clId="{DA311E80-630E-1A43-8F3E-579DA815CBB5}" dt="2021-07-21T15:45:20.221" v="2" actId="20577"/>
        <pc:sldMkLst>
          <pc:docMk/>
          <pc:sldMk cId="790240856" sldId="259"/>
        </pc:sldMkLst>
        <pc:spChg chg="mod">
          <ac:chgData name="Neele Dellschaft" userId="80aa9063-c049-406c-9a4d-309e542c0c30" providerId="ADAL" clId="{DA311E80-630E-1A43-8F3E-579DA815CBB5}" dt="2021-07-21T15:45:20.221" v="2" actId="20577"/>
          <ac:spMkLst>
            <pc:docMk/>
            <pc:sldMk cId="790240856" sldId="259"/>
            <ac:spMk id="6" creationId="{A56AFBDC-78D2-43A2-9660-963DF8D7A152}"/>
          </ac:spMkLst>
        </pc:spChg>
      </pc:sldChg>
      <pc:sldChg chg="modSp mod">
        <pc:chgData name="Neele Dellschaft" userId="80aa9063-c049-406c-9a4d-309e542c0c30" providerId="ADAL" clId="{DA311E80-630E-1A43-8F3E-579DA815CBB5}" dt="2021-07-21T15:45:25.255" v="4" actId="20577"/>
        <pc:sldMkLst>
          <pc:docMk/>
          <pc:sldMk cId="2551314592" sldId="260"/>
        </pc:sldMkLst>
        <pc:spChg chg="mod">
          <ac:chgData name="Neele Dellschaft" userId="80aa9063-c049-406c-9a4d-309e542c0c30" providerId="ADAL" clId="{DA311E80-630E-1A43-8F3E-579DA815CBB5}" dt="2021-07-21T15:45:25.255" v="4" actId="20577"/>
          <ac:spMkLst>
            <pc:docMk/>
            <pc:sldMk cId="2551314592" sldId="260"/>
            <ac:spMk id="3" creationId="{43059195-B356-44FC-9C15-CD1139539135}"/>
          </ac:spMkLst>
        </pc:spChg>
      </pc:sldChg>
      <pc:sldChg chg="del">
        <pc:chgData name="Neele Dellschaft" userId="80aa9063-c049-406c-9a4d-309e542c0c30" providerId="ADAL" clId="{DA311E80-630E-1A43-8F3E-579DA815CBB5}" dt="2021-07-21T15:45:11.514" v="0" actId="2696"/>
        <pc:sldMkLst>
          <pc:docMk/>
          <pc:sldMk cId="1052625906" sldId="261"/>
        </pc:sldMkLst>
      </pc:sldChg>
      <pc:sldChg chg="del">
        <pc:chgData name="Neele Dellschaft" userId="80aa9063-c049-406c-9a4d-309e542c0c30" providerId="ADAL" clId="{DA311E80-630E-1A43-8F3E-579DA815CBB5}" dt="2021-07-21T15:45:11.514" v="0" actId="2696"/>
        <pc:sldMkLst>
          <pc:docMk/>
          <pc:sldMk cId="2920487304" sldId="262"/>
        </pc:sldMkLst>
      </pc:sldChg>
      <pc:sldChg chg="del">
        <pc:chgData name="Neele Dellschaft" userId="80aa9063-c049-406c-9a4d-309e542c0c30" providerId="ADAL" clId="{DA311E80-630E-1A43-8F3E-579DA815CBB5}" dt="2021-07-21T15:45:11.514" v="0" actId="2696"/>
        <pc:sldMkLst>
          <pc:docMk/>
          <pc:sldMk cId="4247111854" sldId="263"/>
        </pc:sldMkLst>
      </pc:sldChg>
      <pc:sldChg chg="del">
        <pc:chgData name="Neele Dellschaft" userId="80aa9063-c049-406c-9a4d-309e542c0c30" providerId="ADAL" clId="{DA311E80-630E-1A43-8F3E-579DA815CBB5}" dt="2021-07-21T15:45:11.514" v="0" actId="2696"/>
        <pc:sldMkLst>
          <pc:docMk/>
          <pc:sldMk cId="168689023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6FEA9-4FE5-40FD-B2FB-21A6A0512EA1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C9C8-AF2D-488B-985B-417607EEF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8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C9C8-AF2D-488B-985B-417607EEFF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7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same rice puddings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C9C8-AF2D-488B-985B-417607EEFF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6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DE97-41A0-4236-A3C3-BF087557A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59B44-7F56-4431-BA0F-8B53D4400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8BD56-E83C-4D90-9626-87DEF54E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3BA4A-47F2-44B9-A9B4-14E824CD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C98DF-3192-4A96-BB75-6912782A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4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D1B1-9B49-4127-B9B5-C308D9B5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A6765-BAB8-479C-A57D-E10086D04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6EB8-FF9F-43AB-ACAD-6BF42D72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108-A44C-4C3F-A698-6BE329BA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9014-8B3A-4B13-93DE-458B4C4F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8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C3E24-FC0E-403B-9315-491AFF44C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F0000-A9B0-45BE-9E10-FB6CD963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91B61-4D4A-427E-8156-5AD01D67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55BC2-A683-4149-A2F4-1E7E53A1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61BF-CCDE-46D5-9B5B-EC68E57A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3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E9E3-32F4-4236-B79B-D7A8E88A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3495-FA71-4C28-892F-DA06E52B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9C1AC-C312-4372-BAE4-18A0A686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FD66E-1B81-4AAB-9A04-ACC463FA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67250-2FEF-4C79-9464-00A54040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2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8B66-2E82-4269-8050-F4D8D77C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05B0-FDE1-4694-BA1E-DBFD4FBB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D9C6-F01F-4DEE-A5BC-2F2D415A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0CB9-B35F-4489-A926-4219160B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5ED92-3C1E-48A2-BE28-5533336C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0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625B-297E-423F-AFB8-1EF8DFCF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0B135-D9E9-49D0-8A1D-D78472A17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19C60-9A7F-4A23-B4FC-D99FA28BF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AC37B-3DD3-45EC-AE48-9A0E44D7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CE660-9E9B-4690-9DD5-702BAE6B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A26A0-6098-47B1-9FD8-B702610A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6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BDC4-5067-4A7A-9DDF-A65E3384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658A9-25D0-4613-AE8E-235878F79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C451E-7DCB-44E9-97FB-9CF717B75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0D75D-01F0-42C8-89C6-71B649D2F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8556-8381-4996-84CF-C106803C4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4767F-16FA-4149-A1D0-9F70C840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A2E56-BC6A-4682-BFEE-9EEE2AB3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4E855-8DB4-4282-9650-922C73C2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0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0E3E-1718-4577-BF68-B57CD7372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004E0-F2FB-4470-93E9-22CE345E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13D37-5772-4589-B261-BD9E97CE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2CC85-186B-4D66-AFFF-40052723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5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8D915-8CE9-4477-A90D-A975A5B0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95A77-A99F-4F3A-8219-DA4D35ED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62905-5918-4648-9511-EA8CC654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0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1845-C46E-4EFF-AA1D-7FD50F89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1FD67-7EBC-46A6-B502-3903941DB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D86BA-0938-46A5-8A0F-1E34FED9D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1D70F-B975-4F29-B7F2-31DE8AB9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CA10A-9BD9-4EBC-A4C1-BE3424A5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9E17B-AE5D-4806-A761-053583AA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8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5F24-0248-4DAE-A18A-B7D8D992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89ACF0-2095-454F-BB78-BDE8279E6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BB045-4353-4498-BCD0-D6A6B91FB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793E7-37D0-4E3E-B079-9C969C5D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D8AA4-7C88-4131-A0D6-EB1A29B3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8D1F8-B03D-4DB3-80AF-9D70B7B2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7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17347-8D69-455A-9353-C6FBF54C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C5DFB-F838-4483-9553-7728D5BC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B6A5C-A2F4-4379-A038-50272A402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F1E1-F364-4B4D-810A-B3B608734B0B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10E4-BE8D-4DF3-9150-945E2C88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1EAE-64DB-4B4D-A21E-688AA5AAE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A5A2-9D63-4ED0-92D7-767C3819C0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75A2-B4E9-4881-80EA-0830DAFC8A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Supplementary Figures</a:t>
            </a:r>
          </a:p>
        </p:txBody>
      </p:sp>
    </p:spTree>
    <p:extLst>
      <p:ext uri="{BB962C8B-B14F-4D97-AF65-F5344CB8AC3E}">
        <p14:creationId xmlns:p14="http://schemas.microsoft.com/office/powerpoint/2010/main" val="109434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C83DE55-BFBF-4BF6-845C-14C998CED85F}"/>
              </a:ext>
            </a:extLst>
          </p:cNvPr>
          <p:cNvSpPr txBox="1"/>
          <p:nvPr/>
        </p:nvSpPr>
        <p:spPr>
          <a:xfrm>
            <a:off x="1152528" y="4911560"/>
            <a:ext cx="951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S1: Effect of body surface area (BSA) on fasting SWBC in healthy volunteers and those with diverticulosis: n=366, Spearman, two-sided P=0.654, correlation coefficient 0.024. Weight and/or height data missing in n=70.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7CC3EE81-4796-BD44-A541-F19F7A77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40" y="519438"/>
            <a:ext cx="6420189" cy="44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DB8D2E-2746-48EE-80F9-E5DADBDBA2F8}"/>
              </a:ext>
            </a:extLst>
          </p:cNvPr>
          <p:cNvSpPr txBox="1"/>
          <p:nvPr/>
        </p:nvSpPr>
        <p:spPr>
          <a:xfrm>
            <a:off x="1152528" y="4911560"/>
            <a:ext cx="9515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S2: Age distribution in the groups that Figure 1B shows fasting SBWC outcomes for, including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healthy volunteers (HV, n=382), people with diverticulosis (</a:t>
            </a:r>
            <a:r>
              <a:rPr lang="en-GB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n=54), irritable bowel syndrome with constipation (IBS-C, n=51), with diarrhoea (IBS-D, n=71), with both constipation and diarrhoea (IBS-M, n=29), functional constipation (FC, n=23), cystic fibrosis (CF, n=12), Crohn’s disease (Crohn’s, n=15), untreated coeliac disease (n=20) and scleroderma (n=15).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5C957145-AD26-9B43-90A1-07996AA1E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4"/>
          <a:stretch/>
        </p:blipFill>
        <p:spPr>
          <a:xfrm>
            <a:off x="2446317" y="805944"/>
            <a:ext cx="6201206" cy="410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6AFBDC-78D2-43A2-9660-963DF8D7A152}"/>
              </a:ext>
            </a:extLst>
          </p:cNvPr>
          <p:cNvSpPr txBox="1"/>
          <p:nvPr/>
        </p:nvSpPr>
        <p:spPr>
          <a:xfrm>
            <a:off x="1221715" y="4402512"/>
            <a:ext cx="9515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 S3: Comparisons of SBWC response in healthy volunteers to fructose (A) and glucose (B) ingestion. The same interventions (40 g of either sugar in 500 ml water) were repeated in different studies</a:t>
            </a: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17, 18, 20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at n=16-29 and showed similar results. The graphs also show a red line representing the response averaged across all participants. Data are mean and standard deviation.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AAB5D58-1A97-5847-B769-1926023B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04" y="846100"/>
            <a:ext cx="10053992" cy="35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4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8EC183-408D-B94F-BDC5-BA47F2A44A6E}"/>
              </a:ext>
            </a:extLst>
          </p:cNvPr>
          <p:cNvSpPr/>
          <p:nvPr/>
        </p:nvSpPr>
        <p:spPr>
          <a:xfrm>
            <a:off x="1541930" y="5579658"/>
            <a:ext cx="9027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Fig S4: Comparison of SBWC response in a study in which the same protocol was repeated twice within the same cohort, n=21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The mean and SD are highly conserved.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E0EE208-96E5-604F-B56E-166CD4F31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824" y="1513937"/>
            <a:ext cx="5884144" cy="40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1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8ABAA5258B942907D5BF31900EE51" ma:contentTypeVersion="9" ma:contentTypeDescription="Create a new document." ma:contentTypeScope="" ma:versionID="1caea3d6b2923adb463560f1eb77a167">
  <xsd:schema xmlns:xsd="http://www.w3.org/2001/XMLSchema" xmlns:xs="http://www.w3.org/2001/XMLSchema" xmlns:p="http://schemas.microsoft.com/office/2006/metadata/properties" xmlns:ns2="fe3d2241-cfff-485b-ac34-12060ef064de" targetNamespace="http://schemas.microsoft.com/office/2006/metadata/properties" ma:root="true" ma:fieldsID="3ed4293bd4f3027f702789a2bc176a2c" ns2:_="">
    <xsd:import namespace="fe3d2241-cfff-485b-ac34-12060ef064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d2241-cfff-485b-ac34-12060ef06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5FB9AC-6288-42DB-96A2-7E6D187AE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3d2241-cfff-485b-ac34-12060ef06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DDB6BC-02DA-45B9-9B22-49249289EE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574D9-FE82-4607-85AF-1F374BC19866}">
  <ds:schemaRefs>
    <ds:schemaRef ds:uri="fe3d2241-cfff-485b-ac34-12060ef064d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280</Words>
  <Application>Microsoft Macintosh PowerPoint</Application>
  <PresentationFormat>Widescreen</PresentationFormat>
  <Paragraphs>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Supplementary Figures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</dc:title>
  <dc:creator>Neele Dellschaft</dc:creator>
  <cp:lastModifiedBy>Neele Dellschaft</cp:lastModifiedBy>
  <cp:revision>10</cp:revision>
  <dcterms:created xsi:type="dcterms:W3CDTF">2020-11-10T09:45:03Z</dcterms:created>
  <dcterms:modified xsi:type="dcterms:W3CDTF">2021-10-05T10:10:49Z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0x010100F128ABAA5258B942907D5BF31900EE51</vt:lpwstr>
  </property>
</Properties>
</file>