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9CC007-5717-42A5-A2E6-CE070CFAFC6A}" v="1" dt="2020-11-29T10:56:47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>
        <p:scale>
          <a:sx n="160" d="100"/>
          <a:sy n="160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Peach" userId="b9c2dba0-7994-43fd-8c32-eb839c61dc71" providerId="ADAL" clId="{F354EF9F-9D5A-400C-86A8-59EE1B9B782C}"/>
    <pc:docChg chg="modSld">
      <pc:chgData name="Emily Peach" userId="b9c2dba0-7994-43fd-8c32-eb839c61dc71" providerId="ADAL" clId="{F354EF9F-9D5A-400C-86A8-59EE1B9B782C}" dt="2020-09-17T15:09:38.744" v="0" actId="2711"/>
      <pc:docMkLst>
        <pc:docMk/>
      </pc:docMkLst>
      <pc:sldChg chg="modSp mod">
        <pc:chgData name="Emily Peach" userId="b9c2dba0-7994-43fd-8c32-eb839c61dc71" providerId="ADAL" clId="{F354EF9F-9D5A-400C-86A8-59EE1B9B782C}" dt="2020-09-17T15:09:38.744" v="0" actId="2711"/>
        <pc:sldMkLst>
          <pc:docMk/>
          <pc:sldMk cId="3198182675" sldId="260"/>
        </pc:sldMkLst>
        <pc:graphicFrameChg chg="modGraphic">
          <ac:chgData name="Emily Peach" userId="b9c2dba0-7994-43fd-8c32-eb839c61dc71" providerId="ADAL" clId="{F354EF9F-9D5A-400C-86A8-59EE1B9B782C}" dt="2020-09-17T15:09:38.744" v="0" actId="2711"/>
          <ac:graphicFrameMkLst>
            <pc:docMk/>
            <pc:sldMk cId="3198182675" sldId="260"/>
            <ac:graphicFrameMk id="5" creationId="{305C237F-FC44-405F-AA8C-174A766B14F5}"/>
          </ac:graphicFrameMkLst>
        </pc:graphicFrameChg>
      </pc:sldChg>
    </pc:docChg>
  </pc:docChgLst>
  <pc:docChgLst>
    <pc:chgData name="Emily Peach" userId="b9c2dba0-7994-43fd-8c32-eb839c61dc71" providerId="ADAL" clId="{0DB85C7C-D2C0-4D0B-980F-50EB07918892}"/>
    <pc:docChg chg="delSld modSld">
      <pc:chgData name="Emily Peach" userId="b9c2dba0-7994-43fd-8c32-eb839c61dc71" providerId="ADAL" clId="{0DB85C7C-D2C0-4D0B-980F-50EB07918892}" dt="2020-07-14T14:32:59.121" v="5" actId="404"/>
      <pc:docMkLst>
        <pc:docMk/>
      </pc:docMkLst>
      <pc:sldChg chg="del">
        <pc:chgData name="Emily Peach" userId="b9c2dba0-7994-43fd-8c32-eb839c61dc71" providerId="ADAL" clId="{0DB85C7C-D2C0-4D0B-980F-50EB07918892}" dt="2020-07-14T14:21:21.365" v="0" actId="47"/>
        <pc:sldMkLst>
          <pc:docMk/>
          <pc:sldMk cId="3151297963" sldId="259"/>
        </pc:sldMkLst>
      </pc:sldChg>
      <pc:sldChg chg="modSp mod">
        <pc:chgData name="Emily Peach" userId="b9c2dba0-7994-43fd-8c32-eb839c61dc71" providerId="ADAL" clId="{0DB85C7C-D2C0-4D0B-980F-50EB07918892}" dt="2020-07-14T14:32:59.121" v="5" actId="404"/>
        <pc:sldMkLst>
          <pc:docMk/>
          <pc:sldMk cId="3198182675" sldId="260"/>
        </pc:sldMkLst>
        <pc:graphicFrameChg chg="modGraphic">
          <ac:chgData name="Emily Peach" userId="b9c2dba0-7994-43fd-8c32-eb839c61dc71" providerId="ADAL" clId="{0DB85C7C-D2C0-4D0B-980F-50EB07918892}" dt="2020-07-14T14:32:59.121" v="5" actId="404"/>
          <ac:graphicFrameMkLst>
            <pc:docMk/>
            <pc:sldMk cId="3198182675" sldId="260"/>
            <ac:graphicFrameMk id="5" creationId="{305C237F-FC44-405F-AA8C-174A766B14F5}"/>
          </ac:graphicFrameMkLst>
        </pc:graphicFrameChg>
      </pc:sldChg>
      <pc:sldChg chg="del">
        <pc:chgData name="Emily Peach" userId="b9c2dba0-7994-43fd-8c32-eb839c61dc71" providerId="ADAL" clId="{0DB85C7C-D2C0-4D0B-980F-50EB07918892}" dt="2020-07-14T14:21:25.918" v="1" actId="47"/>
        <pc:sldMkLst>
          <pc:docMk/>
          <pc:sldMk cId="2742654285" sldId="261"/>
        </pc:sldMkLst>
      </pc:sldChg>
    </pc:docChg>
  </pc:docChgLst>
  <pc:docChgLst>
    <pc:chgData name="Emily Peach" userId="b9c2dba0-7994-43fd-8c32-eb839c61dc71" providerId="ADAL" clId="{E49CC007-5717-42A5-A2E6-CE070CFAFC6A}"/>
    <pc:docChg chg="custSel modSld">
      <pc:chgData name="Emily Peach" userId="b9c2dba0-7994-43fd-8c32-eb839c61dc71" providerId="ADAL" clId="{E49CC007-5717-42A5-A2E6-CE070CFAFC6A}" dt="2020-11-29T10:57:39.545" v="38" actId="6549"/>
      <pc:docMkLst>
        <pc:docMk/>
      </pc:docMkLst>
      <pc:sldChg chg="addSp modSp mod">
        <pc:chgData name="Emily Peach" userId="b9c2dba0-7994-43fd-8c32-eb839c61dc71" providerId="ADAL" clId="{E49CC007-5717-42A5-A2E6-CE070CFAFC6A}" dt="2020-11-29T10:57:39.545" v="38" actId="6549"/>
        <pc:sldMkLst>
          <pc:docMk/>
          <pc:sldMk cId="3198182675" sldId="260"/>
        </pc:sldMkLst>
        <pc:graphicFrameChg chg="add mod">
          <ac:chgData name="Emily Peach" userId="b9c2dba0-7994-43fd-8c32-eb839c61dc71" providerId="ADAL" clId="{E49CC007-5717-42A5-A2E6-CE070CFAFC6A}" dt="2020-11-29T10:57:21.569" v="34" actId="1076"/>
          <ac:graphicFrameMkLst>
            <pc:docMk/>
            <pc:sldMk cId="3198182675" sldId="260"/>
            <ac:graphicFrameMk id="2" creationId="{BF68044E-FCBF-4505-AA82-3CBC983C9C2F}"/>
          </ac:graphicFrameMkLst>
        </pc:graphicFrameChg>
        <pc:graphicFrameChg chg="mod modGraphic">
          <ac:chgData name="Emily Peach" userId="b9c2dba0-7994-43fd-8c32-eb839c61dc71" providerId="ADAL" clId="{E49CC007-5717-42A5-A2E6-CE070CFAFC6A}" dt="2020-11-29T10:57:39.545" v="38" actId="6549"/>
          <ac:graphicFrameMkLst>
            <pc:docMk/>
            <pc:sldMk cId="3198182675" sldId="260"/>
            <ac:graphicFrameMk id="5" creationId="{305C237F-FC44-405F-AA8C-174A766B14F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90A1-02B7-4870-A43D-B7BE90719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ED8BB-CF22-4556-A61E-53478F8B7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598E1-7430-4BFB-9EAC-F7FC1F4E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D3DC8-4C51-4879-80A4-C046574D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E7BD6-AA82-4574-A8EC-BCFA0EAB9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77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D4C6D-7774-42E0-951F-F2FB2AF96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D404C-DFC0-419C-8925-B8C07207F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F51EB-30A3-4F00-934F-22E664F6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FAD13-25CE-4695-BC12-95A6F9BE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CAE35-E7D4-4C68-A19C-3DAB39139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8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D12D25-A907-474A-9E7C-07337C0285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0ECC9-3677-4E5F-A94D-BEE91F0DC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7343E-3B09-45CF-A3B6-D8FE42CF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A2D29-EB96-4957-B0F0-32AFB3C4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7F6E7-025C-4735-ACAD-F7B335911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85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2612-A2B0-4469-BFE4-C0AE28D8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BBF82-6461-42EC-AC5F-39444BCE3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3FA5B-65EB-462C-AEB4-AA12D2C4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812A5-4630-479A-9BCE-726954B9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9E869-A338-46EB-89A3-F6B87B118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81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DD5B8-02A4-4C20-B78F-023C60784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27F25-0167-4056-9A7F-8455C916C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3434B-5B20-4F76-8F8F-DA5485B3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64E3D-F4EF-45F0-ACA6-03E49D1CA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3CA79-D4B9-46C7-B45D-58219E1C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2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337D3-25ED-40A6-9EB2-7E1FB37E8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5EB2-A383-4B72-9697-66D12E988B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6E30C3-C1A1-4FAB-B8A0-B8BB97961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12332-0DD8-4C61-B9D2-F9A7275D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8A004-69DB-4521-B920-B0AD7CBE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6D22C-FAA4-4EE9-8E38-024EDFBE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4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C4A9B-4638-4C32-9B94-6D97941A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E4C93-FD88-4B0F-A213-EC9E7D6F0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37430-5D0E-4007-974D-76D1361347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360C-79D7-46DE-9CE7-DE9A11BBD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8DD5E-3D2C-487A-803C-333F85AF7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BC1D56-C4AC-4F93-AE51-D3CBE067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983F19-E763-48CF-90C5-9F28CA92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19AA92-9929-4901-9AC2-6CD93E39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8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01D2-3E51-47A9-BA54-7B78CBEC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DF6991-BD61-4114-85EC-11EE8EDF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745C4-B62C-4C28-9ED2-8398D0A2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96A1D9-08DD-4676-B352-ECED31112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7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0CBCF6-21B2-47FB-B091-1F1E06AE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E2841B-2965-42A6-B459-EA9EF7B37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7CC61-1410-47FC-8F9A-04E8C984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1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62895-201A-49F7-91D1-A63881E17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A6E82-D774-4852-9116-FD679D827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72853-F043-4A67-A266-72BEF4B75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DA908-A523-44A5-9A68-BA76991E1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4C3F9-965F-499D-BFC2-23ACE252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1A7D7-A869-45A6-86A2-5E60A96A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6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F0EE-88BF-45DB-A59E-15805145D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D9DFD-16D1-498B-8D50-2BAB7652D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3F66A-B2F8-45F5-A569-40697D650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72984-C2FC-447C-A267-52EBFD78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1DFA1-D6CA-4B97-B79D-5C330D72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0DFEDA-B2BC-401C-B868-210E89CC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86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8DAAC7-0056-4D5F-8B65-62A40F6EB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9AF8F-D699-45A4-B575-2E083F782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DE6D0-5B31-4CDC-80CB-BAEC41B5F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2331D-F4AB-4A7D-9C5F-755CA0DC259D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68F9-E482-475B-8460-B986CACC1D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2A934-0886-497A-BFDF-B5837EA74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63E1-BCC2-45B8-960E-FAC4459FD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6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05C237F-FC44-405F-AA8C-174A766B1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31836"/>
              </p:ext>
            </p:extLst>
          </p:nvPr>
        </p:nvGraphicFramePr>
        <p:xfrm>
          <a:off x="838209" y="1503979"/>
          <a:ext cx="10515582" cy="1183008"/>
        </p:xfrm>
        <a:graphic>
          <a:graphicData uri="http://schemas.openxmlformats.org/drawingml/2006/table">
            <a:tbl>
              <a:tblPr/>
              <a:tblGrid>
                <a:gridCol w="79513">
                  <a:extLst>
                    <a:ext uri="{9D8B030D-6E8A-4147-A177-3AD203B41FA5}">
                      <a16:colId xmlns:a16="http://schemas.microsoft.com/office/drawing/2014/main" val="84584127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16328192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461534622"/>
                    </a:ext>
                  </a:extLst>
                </a:gridCol>
                <a:gridCol w="80933">
                  <a:extLst>
                    <a:ext uri="{9D8B030D-6E8A-4147-A177-3AD203B41FA5}">
                      <a16:colId xmlns:a16="http://schemas.microsoft.com/office/drawing/2014/main" val="1969495029"/>
                    </a:ext>
                  </a:extLst>
                </a:gridCol>
                <a:gridCol w="78093">
                  <a:extLst>
                    <a:ext uri="{9D8B030D-6E8A-4147-A177-3AD203B41FA5}">
                      <a16:colId xmlns:a16="http://schemas.microsoft.com/office/drawing/2014/main" val="129227347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81891384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52681601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43353111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5178567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50722532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5535314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16640713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91716508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65750792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7452996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2198390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6209538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01998197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6583562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72591859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60864504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28254758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7252511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33712268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4104454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64296127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82071511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2427321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96930421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77538055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09564296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38036969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853344663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979031662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228722669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90899295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4075963211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939775472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381869540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311529930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05653790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56878570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73075497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72345867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1670176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60007501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11002910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11444407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77545565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11838694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33734027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43622734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737324685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991676545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293167361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106864649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495110803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129968431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039326877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721787283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266799465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59129418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85764609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9136090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69451797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09298956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12391325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53435119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83947306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24184851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55611629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02896457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1321045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14139140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85364092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19251707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07461971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1887715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41671963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73539802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66791874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69250198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42755560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21511507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9434858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1819135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71091145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18674932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81494362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27718521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9840567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65242236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627218365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225886271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35691582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56403319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930233397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457369619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571623982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741249605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59482622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427983092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64161202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88277293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6693037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92527600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11334634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87371063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36791333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67979112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12213523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51123097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5016052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87060890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38894317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46405928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14118517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32357705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2658577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81129545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15710634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8956128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91408703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38896957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9148933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81663064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2025998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12163931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87371540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82058321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1623595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00166321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97142304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748935503"/>
                    </a:ext>
                  </a:extLst>
                </a:gridCol>
              </a:tblGrid>
              <a:tr h="197168"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Opioid started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Opioid stopped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Opioid restarted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138470"/>
                  </a:ext>
                </a:extLst>
              </a:tr>
              <a:tr h="197168"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808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exposure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7"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80808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Subsequent exposure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41181"/>
                  </a:ext>
                </a:extLst>
              </a:tr>
              <a:tr h="197168"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Exposure status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Unexposed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9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Unexposed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6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Exposed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992623"/>
                  </a:ext>
                </a:extLst>
              </a:tr>
              <a:tr h="197168"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period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808080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08080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808080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73670"/>
                  </a:ext>
                </a:extLst>
              </a:tr>
              <a:tr h="197168"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Follow-up time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236676"/>
                  </a:ext>
                </a:extLst>
              </a:tr>
              <a:tr h="197168"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2">
                  <a:txBody>
                    <a:bodyPr/>
                    <a:lstStyle/>
                    <a:p>
                      <a:pPr algn="l" fontAlgn="ctr"/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51983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CxnSpPr/>
          <p:nvPr/>
        </p:nvCxnSpPr>
        <p:spPr>
          <a:xfrm>
            <a:off x="2029086" y="2391935"/>
            <a:ext cx="93600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68044E-FCBF-4505-AA82-3CBC983C9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76745"/>
              </p:ext>
            </p:extLst>
          </p:nvPr>
        </p:nvGraphicFramePr>
        <p:xfrm>
          <a:off x="3030097" y="2686987"/>
          <a:ext cx="7357977" cy="367850"/>
        </p:xfrm>
        <a:graphic>
          <a:graphicData uri="http://schemas.openxmlformats.org/drawingml/2006/table">
            <a:tbl>
              <a:tblPr/>
              <a:tblGrid>
                <a:gridCol w="79513">
                  <a:extLst>
                    <a:ext uri="{9D8B030D-6E8A-4147-A177-3AD203B41FA5}">
                      <a16:colId xmlns:a16="http://schemas.microsoft.com/office/drawing/2014/main" val="330952866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88661863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10466034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8969179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78488851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72298171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49345946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26982111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7484969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41705875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4431425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90873642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314631514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944150256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14927413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50660595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739688672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198377639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93336641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653846531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97909277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8223184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2620770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08738057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85152616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30866434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84963514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4335078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1212232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97711949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05347136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98931312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69292040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273628856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954351654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95395589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534604037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736816394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373562617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888280465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578521759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4802066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14233610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32033102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28029254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30709386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12152880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4325818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237710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1111085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76603501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4343922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86858176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48064179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22991094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87886478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184396724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97815767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51604563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1509340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13606151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9606768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40785087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05559221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320621915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151966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79700449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51132098"/>
                    </a:ext>
                  </a:extLst>
                </a:gridCol>
                <a:gridCol w="102428">
                  <a:extLst>
                    <a:ext uri="{9D8B030D-6E8A-4147-A177-3AD203B41FA5}">
                      <a16:colId xmlns:a16="http://schemas.microsoft.com/office/drawing/2014/main" val="194276614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25729686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01912215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4063651409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43639074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295010222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209693955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676500024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353735603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579882535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813479584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1270752578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47208743"/>
                    </a:ext>
                  </a:extLst>
                </a:gridCol>
                <a:gridCol w="74543">
                  <a:extLst>
                    <a:ext uri="{9D8B030D-6E8A-4147-A177-3AD203B41FA5}">
                      <a16:colId xmlns:a16="http://schemas.microsoft.com/office/drawing/2014/main" val="396625749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79840495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583752000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217812831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15094886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846657283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88019449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652924067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43127775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3534968766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551491392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2374065448"/>
                    </a:ext>
                  </a:extLst>
                </a:gridCol>
                <a:gridCol w="79513">
                  <a:extLst>
                    <a:ext uri="{9D8B030D-6E8A-4147-A177-3AD203B41FA5}">
                      <a16:colId xmlns:a16="http://schemas.microsoft.com/office/drawing/2014/main" val="1291180573"/>
                    </a:ext>
                  </a:extLst>
                </a:gridCol>
              </a:tblGrid>
              <a:tr h="1177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67220"/>
                  </a:ext>
                </a:extLst>
              </a:tr>
              <a:tr h="1324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Baseline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808080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Pre-exposure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Post-exposure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Days 1-7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Days 8-14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Days 15-28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 29-365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Day 366+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467431"/>
                  </a:ext>
                </a:extLst>
              </a:tr>
              <a:tr h="11771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07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182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8A1D66B60BB948AC8B6EF0FF360A01" ma:contentTypeVersion="10" ma:contentTypeDescription="Create a new document." ma:contentTypeScope="" ma:versionID="c842fc37d117804bb663d9722ae32c74">
  <xsd:schema xmlns:xsd="http://www.w3.org/2001/XMLSchema" xmlns:xs="http://www.w3.org/2001/XMLSchema" xmlns:p="http://schemas.microsoft.com/office/2006/metadata/properties" xmlns:ns3="7d7f49a7-a8dd-4e67-9e4f-74011885688d" targetNamespace="http://schemas.microsoft.com/office/2006/metadata/properties" ma:root="true" ma:fieldsID="52863a90c7e57ea8735cde8f7fe552eb" ns3:_="">
    <xsd:import namespace="7d7f49a7-a8dd-4e67-9e4f-7401188568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f49a7-a8dd-4e67-9e4f-740118856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667D8C-10DD-4E5A-8260-95C25D97548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ECA44F6-2BC4-43CF-8648-3271B4BBEF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2F1DFF-1C70-47F7-9160-FFCF5B149C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f49a7-a8dd-4e67-9e4f-7401188568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261</Words>
  <Application>Microsoft Office PowerPoint</Application>
  <PresentationFormat>Widescreen</PresentationFormat>
  <Paragraphs>239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Peach</dc:creator>
  <cp:lastModifiedBy>Emily Peach</cp:lastModifiedBy>
  <cp:revision>2</cp:revision>
  <dcterms:created xsi:type="dcterms:W3CDTF">2020-05-14T11:04:10Z</dcterms:created>
  <dcterms:modified xsi:type="dcterms:W3CDTF">2020-11-29T10:57:44Z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0x010100B88A1D66B60BB948AC8B6EF0FF360A01</vt:lpwstr>
  </property>
</Properties>
</file>