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8" r:id="rId2"/>
    <p:sldId id="257" r:id="rId3"/>
    <p:sldId id="259" r:id="rId4"/>
  </p:sldIdLst>
  <p:sldSz cx="12192000" cy="6858000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Phillips" userId="6efe6732-8ffe-49e2-8151-bc93ade72d57" providerId="ADAL" clId="{B5376DC5-4665-4403-BEB6-D526A2A84ED5}"/>
    <pc:docChg chg="custSel replTag delTag">
      <pc:chgData name="Thomas Phillips" userId="6efe6732-8ffe-49e2-8151-bc93ade72d57" providerId="ADAL" clId="{B5376DC5-4665-4403-BEB6-D526A2A84ED5}" dt="2024-01-12T14:46:21.050" v="3"/>
      <pc:docMkLst>
        <pc:docMk/>
      </pc:docMkLst>
    </pc:docChg>
  </pc:docChgLst>
  <pc:docChgLst>
    <pc:chgData name="Thomas Phillips" userId="6efe6732-8ffe-49e2-8151-bc93ade72d57" providerId="ADAL" clId="{E564608C-25FE-4F94-81FD-7C375A96B1C9}"/>
    <pc:docChg chg="custSel addSld modSld">
      <pc:chgData name="Thomas Phillips" userId="6efe6732-8ffe-49e2-8151-bc93ade72d57" providerId="ADAL" clId="{E564608C-25FE-4F94-81FD-7C375A96B1C9}" dt="2023-11-05T21:35:06.127" v="217" actId="113"/>
      <pc:docMkLst>
        <pc:docMk/>
      </pc:docMkLst>
      <pc:sldChg chg="addSp delSp new mod modNotesTx">
        <pc:chgData name="Thomas Phillips" userId="6efe6732-8ffe-49e2-8151-bc93ade72d57" providerId="ADAL" clId="{E564608C-25FE-4F94-81FD-7C375A96B1C9}" dt="2023-11-05T21:35:06.127" v="217" actId="113"/>
        <pc:sldMkLst>
          <pc:docMk/>
          <pc:sldMk cId="2291129192" sldId="259"/>
        </pc:sldMkLst>
        <pc:spChg chg="del">
          <ac:chgData name="Thomas Phillips" userId="6efe6732-8ffe-49e2-8151-bc93ade72d57" providerId="ADAL" clId="{E564608C-25FE-4F94-81FD-7C375A96B1C9}" dt="2023-11-05T21:34:01.710" v="1" actId="478"/>
          <ac:spMkLst>
            <pc:docMk/>
            <pc:sldMk cId="2291129192" sldId="259"/>
            <ac:spMk id="2" creationId="{6B06BF9C-8134-8447-38E5-BB4F75243BB4}"/>
          </ac:spMkLst>
        </pc:spChg>
        <pc:spChg chg="del">
          <ac:chgData name="Thomas Phillips" userId="6efe6732-8ffe-49e2-8151-bc93ade72d57" providerId="ADAL" clId="{E564608C-25FE-4F94-81FD-7C375A96B1C9}" dt="2023-11-05T21:34:02.910" v="2" actId="478"/>
          <ac:spMkLst>
            <pc:docMk/>
            <pc:sldMk cId="2291129192" sldId="259"/>
            <ac:spMk id="3" creationId="{83D3FC44-5D1C-4E91-C1AE-9A4E4FA8C2AD}"/>
          </ac:spMkLst>
        </pc:spChg>
        <pc:picChg chg="add">
          <ac:chgData name="Thomas Phillips" userId="6efe6732-8ffe-49e2-8151-bc93ade72d57" providerId="ADAL" clId="{E564608C-25FE-4F94-81FD-7C375A96B1C9}" dt="2023-11-05T21:34:04.513" v="3" actId="22"/>
          <ac:picMkLst>
            <pc:docMk/>
            <pc:sldMk cId="2291129192" sldId="259"/>
            <ac:picMk id="5" creationId="{8746E640-7942-6FB1-A9E2-2443B4D7BC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829B2-9A89-4852-95A5-FD2F923898BD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B8994-4CFE-4C95-8864-51E9F46335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45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1. </a:t>
            </a:r>
            <a:r>
              <a:rPr lang="en-GB" sz="18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Distribution of the percentage of participants reporting problems within the five dimensions of EQ-5D-5L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B8994-4CFE-4C95-8864-51E9F46335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7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GB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Figure 2. Forest plot of associations with mapped EQ-5D-3L index values in mixed effects multivariable linear regression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B8994-4CFE-4C95-8864-51E9F46335E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483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Figure S1. Direct acyclic graph (DAG) model of interaction between available variables to aid decision-making in adjustment of models and covariate selection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B8994-4CFE-4C95-8864-51E9F46335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61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0BAC2-4B69-3ADE-83E4-C0963B8FC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61B6D5-564B-4D32-14F1-6CCDFF0BA0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3009B-F732-80E6-6964-8134CA38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29869-D6E4-9F71-47D8-B239C39DC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1E02D-5D09-D177-2D66-5FEA0A56A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695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D0290-978C-72DA-DADA-4F3DDD900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7217F-2404-49B1-B3A6-7BF66D729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2D310-2F94-F16A-DCE2-545D10A4C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52035-D04B-5634-146F-D61211B2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53513-165B-AEE9-9BF8-337D1353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69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649BE3-660F-86A1-FAE4-119CBBC260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4B335-EFA1-9D66-D839-89EB43D0D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503AC-8BA3-EF14-537E-BC17FBE7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D694-F223-892A-5766-F8B10F40B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37CC7-F69C-A32A-FF15-E2B0F9CE2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59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A4F9D-7A01-4740-A074-CDF379F6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E0821-994D-54DF-E687-67F6A8346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9A078-6940-F63C-7A24-0741B964B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ECF16-1C6C-2BD6-EEDA-0C88A5A6D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FDAA5-9AC1-E994-EF65-E57EB81E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00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7BF58-E042-CE21-7AD4-A8A719981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0EAF7-7E55-D662-C370-6F1C2BE1A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C48E2-450C-84D9-7081-5B93BB49A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839E5-3B92-8A6C-B04B-81D07FE8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D50E4-C0C3-D470-9A11-4A11D7D28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319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20C6-89E7-127C-F8DD-EC4DB8248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8DA0E-1A20-B1D5-F2EA-863CD5CE1D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121A8-64F1-8A8B-58E2-AAF1748EE9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1F2A6-F477-61F0-73C2-EBC7851A1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4EB416-9B47-0AC6-87C4-990DD610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C316C6-AA35-06C8-EA2B-359033534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411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552D1-5722-396D-422A-6CFB85B58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674C93-EC08-1F2B-65AD-288FAB852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CC2AE5-EBEA-8FBE-2A4C-E649D0103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D1EC4B-0031-727A-05A3-244B8F8685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FCED59-D080-A01F-7510-6FDB37EE61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C52F28-974F-7190-9F2D-E880BAC7C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47664-3E0A-216E-33E5-3E98146F7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64026-E715-2A3E-38BB-30DBB699E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17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BA51-5CA3-15F3-049E-7557B6BDB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D68615-1109-CA09-AF64-965A1F9B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AF8D53-2406-40DD-D379-8D94CB302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2CEAB-40C5-522F-A5CD-950AE6DC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26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8DEB0C-7C1C-FB67-1850-BD344D23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B140DA-8783-47D4-EA8F-1C46A65C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8309E4-1090-8B90-F65F-3F64C6F09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44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80A6-6FE6-2C0B-1C81-50FEC8B0F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03C0D-5964-C23A-418C-0C1F56C0D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46B0E-7C8E-0F93-AB9D-07C52CC42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5C772-4D35-C8DA-CCC4-B2B3C7663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0C5AD-35A0-A8ED-0878-830EEE3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B0CCAF-788B-0F09-AB76-D15C71036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21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4FA6C-0DC8-BF08-F1AB-0C77D963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EBFC4-A98E-385C-F869-33A5B2727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EA64C4-A0C4-6037-7F52-D4AD1242C3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AAC71-2209-0004-4CEE-74C1DCA41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3A6E3A-F510-30A4-CDF5-4FAAA54C6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0A7A45-D614-F471-086B-C153592DC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4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ADE873-1275-3A62-1830-A24334B51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6A09-FD39-9354-FB11-E26A20446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71093E-D4B1-B7F6-9FA6-475093F2C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B9A41-6AB1-4559-9090-FEF2F0184777}" type="datetimeFigureOut">
              <a:rPr lang="en-GB" smtClean="0"/>
              <a:t>12/01/2024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64E4E6-E218-A1FE-1C16-E40F38075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ADA79-9225-17DC-136E-323C17820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6953E-7029-4F3A-9EE9-6A52205217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1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A171FE-80C3-11F9-D163-52FEFDFC5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701" y="333117"/>
            <a:ext cx="9684597" cy="619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88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49BDF3-B830-D722-3973-C0CCB3B90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791"/>
            <a:ext cx="12192000" cy="6570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41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6E640-7942-6FB1-A9E2-2443B4D7B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291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4171ca6-8276-4d56-b7d1-3e98bc856d2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63</Words>
  <Application>Microsoft Office PowerPoint</Application>
  <PresentationFormat>Widescreen</PresentationFormat>
  <Paragraphs>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Phillips</dc:creator>
  <cp:lastModifiedBy>Thomas Phillips</cp:lastModifiedBy>
  <cp:revision>1</cp:revision>
  <dcterms:created xsi:type="dcterms:W3CDTF">2023-11-05T21:28:45Z</dcterms:created>
  <dcterms:modified xsi:type="dcterms:W3CDTF">2024-01-12T14:46:21Z</dcterms:modified>
</cp:coreProperties>
</file>