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89" r:id="rId2"/>
    <p:sldId id="268" r:id="rId3"/>
    <p:sldId id="309" r:id="rId4"/>
    <p:sldId id="31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61F7"/>
    <a:srgbClr val="FF7B15"/>
    <a:srgbClr val="157EFB"/>
    <a:srgbClr val="4372C4"/>
    <a:srgbClr val="021A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92" autoAdjust="0"/>
    <p:restoredTop sz="94007" autoAdjust="0"/>
  </p:normalViewPr>
  <p:slideViewPr>
    <p:cSldViewPr snapToGrid="0">
      <p:cViewPr varScale="1">
        <p:scale>
          <a:sx n="91" d="100"/>
          <a:sy n="91" d="100"/>
        </p:scale>
        <p:origin x="216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8DC7B-8278-4B08-B313-712DC9499016}" type="datetimeFigureOut">
              <a:rPr lang="en-CA" smtClean="0"/>
              <a:t>2022-06-28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FA9D1-F716-4CC2-A8E9-D41C90D67CB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1964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24179-8E75-124A-A977-ECCC0C1EE8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440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40x image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AD: VA15-37-C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Control: 2007-347-C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FA9D1-F716-4CC2-A8E9-D41C90D67CB0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5335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8438B-D085-4FD1-A90A-2099371B2E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3CC838-B394-4A00-872C-934B66AC8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E6907E-60CF-4A5D-A6AE-1AD10BF97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78A9E-7A05-4CBB-8C34-6BB524BC645C}" type="datetimeFigureOut">
              <a:rPr lang="en-CA" smtClean="0"/>
              <a:t>2022-06-28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67FCF-6FCB-45CE-9A45-572F04244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A9178-D893-4FAD-9A20-016EF41F1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C9E9-64E8-4C86-82FF-8BB515A9468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3368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F6C0C-07AD-4D3A-9B80-04C66115E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2C7B6A-3A46-448E-B69C-DB96E73DA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F430D-A721-4621-A63D-B772399D4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78A9E-7A05-4CBB-8C34-6BB524BC645C}" type="datetimeFigureOut">
              <a:rPr lang="en-CA" smtClean="0"/>
              <a:t>2022-06-28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0CA2A-ABD3-4A09-94AD-3B770EBCC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614FC-3AB6-464E-A9B4-E28328B41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C9E9-64E8-4C86-82FF-8BB515A9468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0043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ECE7BD-2FF7-4D1C-AD7A-FBAD8DCDDE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FFDE01-4832-4C68-8641-12C183E1C0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E7A6F-E171-40E9-88DD-6D8EFD6E5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78A9E-7A05-4CBB-8C34-6BB524BC645C}" type="datetimeFigureOut">
              <a:rPr lang="en-CA" smtClean="0"/>
              <a:t>2022-06-28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40A44-A434-4931-B188-7A38969D5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B6038-03BB-4487-9523-D76FB2842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C9E9-64E8-4C86-82FF-8BB515A9468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5865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95905-95A7-4A92-8D4F-745099EB8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DA58C-48F6-40EE-A8F5-C67C7141A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262A6-794D-4C66-A295-5780A0337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78A9E-7A05-4CBB-8C34-6BB524BC645C}" type="datetimeFigureOut">
              <a:rPr lang="en-CA" smtClean="0"/>
              <a:t>2022-06-28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A62E1-7EB2-40A1-92F1-1C6EA6FEF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27A4A-E99D-44CA-9B51-6B680B58C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C9E9-64E8-4C86-82FF-8BB515A9468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1169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2AF08-F35A-4686-9128-4F6C4376A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40FFB7-9331-42B6-8E70-667E29920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B7C029-A654-4495-8647-432F41DF3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78A9E-7A05-4CBB-8C34-6BB524BC645C}" type="datetimeFigureOut">
              <a:rPr lang="en-CA" smtClean="0"/>
              <a:t>2022-06-28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58AB3F-0BEF-42C6-97C8-CDDE4E5F4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E262FF-DDF7-4220-BE62-C50DBC919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C9E9-64E8-4C86-82FF-8BB515A9468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5125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B7A75-5A66-4AE3-A7B6-2F58CF594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42CFA-3791-4F30-8310-B95F8526FA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2206C7-EC68-4827-A4A3-29865977C0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D462EA-B0AE-410F-A1A5-7844AE23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78A9E-7A05-4CBB-8C34-6BB524BC645C}" type="datetimeFigureOut">
              <a:rPr lang="en-CA" smtClean="0"/>
              <a:t>2022-06-28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C0ED4D-6088-4BD3-959D-0C014F309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A87C2F-4762-4D9D-AAE2-9DEAAE567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C9E9-64E8-4C86-82FF-8BB515A9468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9501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4D43B-97A4-4995-93D2-F5B8480E9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4E8691-C0E9-43DA-93D9-78D4DF376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71E417-5C94-4701-8355-0B17A19F8F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EE77C1-9104-45E1-8790-4D0FD87771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B0A544-8F85-4501-B7AB-5B6227FF2C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6A056A-5650-4825-AADD-30FA010A4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78A9E-7A05-4CBB-8C34-6BB524BC645C}" type="datetimeFigureOut">
              <a:rPr lang="en-CA" smtClean="0"/>
              <a:t>2022-06-28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1971B6-3998-4171-9188-A72D45874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14779D-834F-494E-9309-54ACBCA9A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C9E9-64E8-4C86-82FF-8BB515A9468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4151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446EB-B0F3-491B-B266-A99E73307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A50A9C-F4DE-4EE0-A307-A5048EE88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78A9E-7A05-4CBB-8C34-6BB524BC645C}" type="datetimeFigureOut">
              <a:rPr lang="en-CA" smtClean="0"/>
              <a:t>2022-06-28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3ABD6D-6477-497C-B91D-1D20292AB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3697B-79C4-4941-9C6F-E52046665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C9E9-64E8-4C86-82FF-8BB515A9468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6059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A809C7-4811-414A-B971-D3923FD80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78A9E-7A05-4CBB-8C34-6BB524BC645C}" type="datetimeFigureOut">
              <a:rPr lang="en-CA" smtClean="0"/>
              <a:t>2022-06-28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D6203C-3B27-4C22-A8FC-793162E66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21D652-1582-4CCD-9867-C81370D8D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C9E9-64E8-4C86-82FF-8BB515A9468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8066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DF333-29AC-482C-88EA-729046A36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B2364-0F0A-4D00-8CEA-A609022B4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175C2F-A9F6-417F-B8A4-6189C0FFA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B8DFCC-3D83-41F3-ADB3-F268C2DCE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78A9E-7A05-4CBB-8C34-6BB524BC645C}" type="datetimeFigureOut">
              <a:rPr lang="en-CA" smtClean="0"/>
              <a:t>2022-06-28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6BE454-E9DE-481B-AE88-5239EC62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7FC918-FFE1-4423-82DF-C3ABC35FE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C9E9-64E8-4C86-82FF-8BB515A9468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9179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630E3-8348-4F8E-B328-680E732D5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E6C397-5E06-47F1-97E6-4AA66E0B73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61663B-540E-4779-B4C4-5BF4B63CD6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162983-2245-4EFC-8845-6902AC2D9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78A9E-7A05-4CBB-8C34-6BB524BC645C}" type="datetimeFigureOut">
              <a:rPr lang="en-CA" smtClean="0"/>
              <a:t>2022-06-28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FC865D-0EB7-49F4-8CCE-10F3BD1E3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A64664-B4C9-4465-B7C6-BABE4A9F8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C9E9-64E8-4C86-82FF-8BB515A9468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9568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A1C3D3-C267-4450-BF50-A931A120F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90C97F-EE87-4F71-BF17-974D23378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BB747-17EA-4B7C-8636-18F2B1065D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78A9E-7A05-4CBB-8C34-6BB524BC645C}" type="datetimeFigureOut">
              <a:rPr lang="en-CA" smtClean="0"/>
              <a:t>2022-06-28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31EFC-4F78-42BD-A173-B4DDE9B4AB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8A0047-40D4-469B-9180-978DAF6B9A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AC9E9-64E8-4C86-82FF-8BB515A9468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4154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26" Type="http://schemas.openxmlformats.org/officeDocument/2006/relationships/image" Target="../media/image24.tiff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tiff"/><Relationship Id="rId3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6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tiff"/><Relationship Id="rId32" Type="http://schemas.openxmlformats.org/officeDocument/2006/relationships/image" Target="../media/image29.tiff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23" Type="http://schemas.openxmlformats.org/officeDocument/2006/relationships/image" Target="../media/image21.tiff"/><Relationship Id="rId28" Type="http://schemas.microsoft.com/office/2007/relationships/hdphoto" Target="../media/hdphoto1.wdp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8.tiff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7.tiff"/><Relationship Id="rId8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microsoft.com/office/2007/relationships/hdphoto" Target="../media/hdphoto3.wdp"/><Relationship Id="rId4" Type="http://schemas.microsoft.com/office/2007/relationships/hdphoto" Target="../media/hdphoto2.wdp"/><Relationship Id="rId9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tiff"/><Relationship Id="rId13" Type="http://schemas.openxmlformats.org/officeDocument/2006/relationships/image" Target="../media/image48.tiff"/><Relationship Id="rId3" Type="http://schemas.openxmlformats.org/officeDocument/2006/relationships/image" Target="../media/image38.tiff"/><Relationship Id="rId7" Type="http://schemas.openxmlformats.org/officeDocument/2006/relationships/image" Target="../media/image42.tiff"/><Relationship Id="rId12" Type="http://schemas.openxmlformats.org/officeDocument/2006/relationships/image" Target="../media/image47.tiff"/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tiff"/><Relationship Id="rId11" Type="http://schemas.openxmlformats.org/officeDocument/2006/relationships/image" Target="../media/image46.tiff"/><Relationship Id="rId5" Type="http://schemas.openxmlformats.org/officeDocument/2006/relationships/image" Target="../media/image40.tiff"/><Relationship Id="rId10" Type="http://schemas.openxmlformats.org/officeDocument/2006/relationships/image" Target="../media/image45.tiff"/><Relationship Id="rId4" Type="http://schemas.openxmlformats.org/officeDocument/2006/relationships/image" Target="../media/image39.tiff"/><Relationship Id="rId9" Type="http://schemas.openxmlformats.org/officeDocument/2006/relationships/image" Target="../media/image44.tif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5B77EB67-57D2-3DE3-CAC7-9615883A7AEB}"/>
              </a:ext>
            </a:extLst>
          </p:cNvPr>
          <p:cNvGrpSpPr/>
          <p:nvPr/>
        </p:nvGrpSpPr>
        <p:grpSpPr>
          <a:xfrm>
            <a:off x="-90361" y="264491"/>
            <a:ext cx="12338144" cy="6922917"/>
            <a:chOff x="-90361" y="264491"/>
            <a:chExt cx="12338144" cy="69229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8603B5A-0DF0-2E43-B8B7-BB5EAB9478DD}"/>
                </a:ext>
              </a:extLst>
            </p:cNvPr>
            <p:cNvSpPr txBox="1"/>
            <p:nvPr/>
          </p:nvSpPr>
          <p:spPr>
            <a:xfrm>
              <a:off x="247018" y="264491"/>
              <a:ext cx="2383601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Supplementary figure 1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0" y="5156083"/>
              <a:ext cx="1219200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Supplementary Fig 1:  </a:t>
              </a:r>
              <a:r>
                <a:rPr lang="en-US" dirty="0"/>
                <a:t>Confocal images of wholemount retina with depth profiles. </a:t>
              </a:r>
              <a:r>
                <a:rPr lang="en-US" b="1" dirty="0"/>
                <a:t>A-B: </a:t>
              </a:r>
              <a:r>
                <a:rPr lang="en-US" dirty="0"/>
                <a:t>Representative TUBB </a:t>
              </a:r>
              <a:r>
                <a:rPr lang="en-US" dirty="0" err="1"/>
                <a:t>immuno</a:t>
              </a:r>
              <a:endParaRPr lang="en-US" dirty="0"/>
            </a:p>
            <a:p>
              <a:r>
                <a:rPr lang="en-US" dirty="0"/>
                <a:t>labelling shown for an AD (A) and a control (B) eye. </a:t>
              </a:r>
              <a:r>
                <a:rPr lang="en-US" b="1" dirty="0"/>
                <a:t>A1-A4  and B1-B4:  </a:t>
              </a:r>
              <a:r>
                <a:rPr lang="en-US" dirty="0"/>
                <a:t>Z-stacks were taken and the labeling in the NFL, </a:t>
              </a:r>
            </a:p>
            <a:p>
              <a:r>
                <a:rPr lang="en-US" dirty="0"/>
                <a:t>GCL, IPL and INL layers are shown. </a:t>
              </a:r>
              <a:r>
                <a:rPr lang="en-US" b="1" dirty="0"/>
                <a:t>C-D: </a:t>
              </a:r>
              <a:r>
                <a:rPr lang="en-US" dirty="0"/>
                <a:t>Representative GFAP immunolabelling shown for an AD (C) and a control (D) eye.  </a:t>
              </a:r>
            </a:p>
            <a:p>
              <a:r>
                <a:rPr lang="en-US" b="1" dirty="0"/>
                <a:t>C1-C4  and D1-D4:  </a:t>
              </a:r>
              <a:r>
                <a:rPr lang="en-US" dirty="0"/>
                <a:t>Z-stacks were taken and the GFAP labeling in the NFL, GCL, IPL and INL layers are shown. </a:t>
              </a:r>
              <a:r>
                <a:rPr lang="en-US" b="1" dirty="0"/>
                <a:t>E-F: </a:t>
              </a:r>
              <a:r>
                <a:rPr lang="en-US" dirty="0"/>
                <a:t>Representative IBA-1 immunolabelling shown for an AD (C) and a control (D) eye. </a:t>
              </a:r>
              <a:r>
                <a:rPr lang="en-US" b="1" dirty="0"/>
                <a:t>E1-E4  and F1-F4:  </a:t>
              </a:r>
              <a:r>
                <a:rPr lang="en-US" dirty="0"/>
                <a:t>Z-stacks were taken and the Iba-1 labeling in the NFL, GCL, IPL and INL layers are shown.</a:t>
              </a:r>
              <a:endParaRPr lang="en-US" b="1" dirty="0"/>
            </a:p>
            <a:p>
              <a:endParaRPr lang="en-US" b="1" dirty="0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AED3ACB-CD6F-D467-A293-8992A30C1C13}"/>
                </a:ext>
              </a:extLst>
            </p:cNvPr>
            <p:cNvGrpSpPr/>
            <p:nvPr/>
          </p:nvGrpSpPr>
          <p:grpSpPr>
            <a:xfrm>
              <a:off x="-90361" y="936845"/>
              <a:ext cx="12338144" cy="4169661"/>
              <a:chOff x="-90361" y="936845"/>
              <a:chExt cx="12338144" cy="4169661"/>
            </a:xfrm>
          </p:grpSpPr>
          <p:sp>
            <p:nvSpPr>
              <p:cNvPr id="318" name="TextBox 317">
                <a:extLst>
                  <a:ext uri="{FF2B5EF4-FFF2-40B4-BE49-F238E27FC236}">
                    <a16:creationId xmlns:a16="http://schemas.microsoft.com/office/drawing/2014/main" id="{6CD2346C-C3F5-1A4B-AD26-D38F72179CBF}"/>
                  </a:ext>
                </a:extLst>
              </p:cNvPr>
              <p:cNvSpPr txBox="1"/>
              <p:nvPr/>
            </p:nvSpPr>
            <p:spPr>
              <a:xfrm>
                <a:off x="-10440" y="3080116"/>
                <a:ext cx="663964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solidFill>
                      <a:srgbClr val="FF0000"/>
                    </a:solidFill>
                  </a:rPr>
                  <a:t>VA12-38I</a:t>
                </a:r>
              </a:p>
            </p:txBody>
          </p:sp>
          <p:sp>
            <p:nvSpPr>
              <p:cNvPr id="319" name="TextBox 318">
                <a:extLst>
                  <a:ext uri="{FF2B5EF4-FFF2-40B4-BE49-F238E27FC236}">
                    <a16:creationId xmlns:a16="http://schemas.microsoft.com/office/drawing/2014/main" id="{13818826-F278-7D46-823E-40C1AFB47ED6}"/>
                  </a:ext>
                </a:extLst>
              </p:cNvPr>
              <p:cNvSpPr txBox="1"/>
              <p:nvPr/>
            </p:nvSpPr>
            <p:spPr>
              <a:xfrm>
                <a:off x="1909693" y="3094673"/>
                <a:ext cx="715260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solidFill>
                      <a:srgbClr val="FF0000"/>
                    </a:solidFill>
                  </a:rPr>
                  <a:t>2012-193I</a:t>
                </a:r>
              </a:p>
            </p:txBody>
          </p:sp>
          <p:sp>
            <p:nvSpPr>
              <p:cNvPr id="320" name="TextBox 319">
                <a:extLst>
                  <a:ext uri="{FF2B5EF4-FFF2-40B4-BE49-F238E27FC236}">
                    <a16:creationId xmlns:a16="http://schemas.microsoft.com/office/drawing/2014/main" id="{25279BEC-E591-8745-B009-9BA42909EA59}"/>
                  </a:ext>
                </a:extLst>
              </p:cNvPr>
              <p:cNvSpPr txBox="1"/>
              <p:nvPr/>
            </p:nvSpPr>
            <p:spPr>
              <a:xfrm>
                <a:off x="3912836" y="3097566"/>
                <a:ext cx="694421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solidFill>
                      <a:srgbClr val="FF0000"/>
                    </a:solidFill>
                  </a:rPr>
                  <a:t>VA12-64T</a:t>
                </a:r>
              </a:p>
            </p:txBody>
          </p:sp>
          <p:sp>
            <p:nvSpPr>
              <p:cNvPr id="321" name="TextBox 320">
                <a:extLst>
                  <a:ext uri="{FF2B5EF4-FFF2-40B4-BE49-F238E27FC236}">
                    <a16:creationId xmlns:a16="http://schemas.microsoft.com/office/drawing/2014/main" id="{0A2CB15F-BD4D-B846-806F-9E1F1006EA47}"/>
                  </a:ext>
                </a:extLst>
              </p:cNvPr>
              <p:cNvSpPr txBox="1"/>
              <p:nvPr/>
            </p:nvSpPr>
            <p:spPr>
              <a:xfrm>
                <a:off x="5935222" y="3071657"/>
                <a:ext cx="811441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solidFill>
                      <a:srgbClr val="FF0000"/>
                    </a:solidFill>
                  </a:rPr>
                  <a:t>2015-0471T</a:t>
                </a:r>
              </a:p>
            </p:txBody>
          </p:sp>
          <p:sp>
            <p:nvSpPr>
              <p:cNvPr id="322" name="TextBox 321">
                <a:extLst>
                  <a:ext uri="{FF2B5EF4-FFF2-40B4-BE49-F238E27FC236}">
                    <a16:creationId xmlns:a16="http://schemas.microsoft.com/office/drawing/2014/main" id="{F31F71B7-2A8A-EC4A-B331-CEAB1214F7B5}"/>
                  </a:ext>
                </a:extLst>
              </p:cNvPr>
              <p:cNvSpPr txBox="1"/>
              <p:nvPr/>
            </p:nvSpPr>
            <p:spPr>
              <a:xfrm>
                <a:off x="10111446" y="3080189"/>
                <a:ext cx="846707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solidFill>
                      <a:srgbClr val="FF0000"/>
                    </a:solidFill>
                  </a:rPr>
                  <a:t>2016-00245I</a:t>
                </a:r>
              </a:p>
            </p:txBody>
          </p:sp>
          <p:sp>
            <p:nvSpPr>
              <p:cNvPr id="323" name="TextBox 322">
                <a:extLst>
                  <a:ext uri="{FF2B5EF4-FFF2-40B4-BE49-F238E27FC236}">
                    <a16:creationId xmlns:a16="http://schemas.microsoft.com/office/drawing/2014/main" id="{71E60AEF-CB12-D040-A372-5EB1D086EBE9}"/>
                  </a:ext>
                </a:extLst>
              </p:cNvPr>
              <p:cNvSpPr txBox="1"/>
              <p:nvPr/>
            </p:nvSpPr>
            <p:spPr>
              <a:xfrm>
                <a:off x="8003941" y="3072968"/>
                <a:ext cx="518091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solidFill>
                      <a:srgbClr val="FF0000"/>
                    </a:solidFill>
                  </a:rPr>
                  <a:t>18-41I</a:t>
                </a:r>
              </a:p>
            </p:txBody>
          </p:sp>
          <p:sp>
            <p:nvSpPr>
              <p:cNvPr id="6" name="文本框 273">
                <a:extLst>
                  <a:ext uri="{FF2B5EF4-FFF2-40B4-BE49-F238E27FC236}">
                    <a16:creationId xmlns:a16="http://schemas.microsoft.com/office/drawing/2014/main" id="{0BA68D97-298B-914C-9206-1A972E3063B2}"/>
                  </a:ext>
                </a:extLst>
              </p:cNvPr>
              <p:cNvSpPr txBox="1"/>
              <p:nvPr/>
            </p:nvSpPr>
            <p:spPr bwMode="auto">
              <a:xfrm>
                <a:off x="6534896" y="1286488"/>
                <a:ext cx="1232364" cy="30774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396" tIns="45703" rIns="91396" bIns="45703">
                <a:spAutoFit/>
              </a:bodyPr>
              <a:lstStyle>
                <a:lvl1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100901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105473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110045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114617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r>
                  <a:rPr kumimoji="1" lang="en-US" altLang="zh-CN" sz="1400" b="1" dirty="0">
                    <a:ea typeface="SimSun" pitchFamily="2" charset="-122"/>
                  </a:rPr>
                  <a:t>Control</a:t>
                </a:r>
                <a:endParaRPr kumimoji="1" lang="zh-CN" altLang="en-US" sz="1400" b="1" dirty="0">
                  <a:ea typeface="SimSun" pitchFamily="2" charset="-122"/>
                </a:endParaRPr>
              </a:p>
            </p:txBody>
          </p:sp>
          <p:sp>
            <p:nvSpPr>
              <p:cNvPr id="7" name="文本框 271">
                <a:extLst>
                  <a:ext uri="{FF2B5EF4-FFF2-40B4-BE49-F238E27FC236}">
                    <a16:creationId xmlns:a16="http://schemas.microsoft.com/office/drawing/2014/main" id="{D0A339B4-6D37-8948-84C0-E185E51BF869}"/>
                  </a:ext>
                </a:extLst>
              </p:cNvPr>
              <p:cNvSpPr txBox="1"/>
              <p:nvPr/>
            </p:nvSpPr>
            <p:spPr bwMode="auto">
              <a:xfrm>
                <a:off x="4284202" y="1283841"/>
                <a:ext cx="1371130" cy="30774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396" tIns="45703" rIns="91396" bIns="45703">
                <a:spAutoFit/>
              </a:bodyPr>
              <a:lstStyle>
                <a:lvl1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100901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105473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110045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114617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r>
                  <a:rPr kumimoji="1" lang="en-US" altLang="zh-CN" sz="1400" b="1" dirty="0">
                    <a:ea typeface="SimSun" pitchFamily="2" charset="-122"/>
                  </a:rPr>
                  <a:t>AD</a:t>
                </a:r>
                <a:endParaRPr kumimoji="1" lang="zh-CN" altLang="en-US" sz="1400" b="1" dirty="0">
                  <a:ea typeface="SimSun" pitchFamily="2" charset="-122"/>
                </a:endParaRPr>
              </a:p>
            </p:txBody>
          </p:sp>
          <p:pic>
            <p:nvPicPr>
              <p:cNvPr id="18" name="Picture 310">
                <a:extLst>
                  <a:ext uri="{FF2B5EF4-FFF2-40B4-BE49-F238E27FC236}">
                    <a16:creationId xmlns:a16="http://schemas.microsoft.com/office/drawing/2014/main" id="{A7E09A8B-B587-0842-91B7-2D015E21A0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1529" y="3323179"/>
                <a:ext cx="997255" cy="8647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11">
                <a:extLst>
                  <a:ext uri="{FF2B5EF4-FFF2-40B4-BE49-F238E27FC236}">
                    <a16:creationId xmlns:a16="http://schemas.microsoft.com/office/drawing/2014/main" id="{F3DE5180-A1E0-8B43-8355-77CC6EA5EB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2518" y="3326486"/>
                <a:ext cx="995729" cy="8633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312">
                <a:extLst>
                  <a:ext uri="{FF2B5EF4-FFF2-40B4-BE49-F238E27FC236}">
                    <a16:creationId xmlns:a16="http://schemas.microsoft.com/office/drawing/2014/main" id="{2E04980B-5F9C-6346-BF9F-9E2E7CC10E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1529" y="4205089"/>
                <a:ext cx="997255" cy="8647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313">
                <a:extLst>
                  <a:ext uri="{FF2B5EF4-FFF2-40B4-BE49-F238E27FC236}">
                    <a16:creationId xmlns:a16="http://schemas.microsoft.com/office/drawing/2014/main" id="{A4129FCB-542E-0A42-B309-E452FF81BD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0991" y="4205751"/>
                <a:ext cx="996492" cy="8640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314">
                <a:extLst>
                  <a:ext uri="{FF2B5EF4-FFF2-40B4-BE49-F238E27FC236}">
                    <a16:creationId xmlns:a16="http://schemas.microsoft.com/office/drawing/2014/main" id="{3579F84A-F892-2740-AEDA-90E2EE55BE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3818" y="1570606"/>
                <a:ext cx="2003666" cy="17366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文本框 259">
                <a:extLst>
                  <a:ext uri="{FF2B5EF4-FFF2-40B4-BE49-F238E27FC236}">
                    <a16:creationId xmlns:a16="http://schemas.microsoft.com/office/drawing/2014/main" id="{257C0D88-E0A2-6446-9E46-7B1B4C550347}"/>
                  </a:ext>
                </a:extLst>
              </p:cNvPr>
              <p:cNvSpPr txBox="1"/>
              <p:nvPr/>
            </p:nvSpPr>
            <p:spPr bwMode="auto">
              <a:xfrm>
                <a:off x="5694114" y="966533"/>
                <a:ext cx="813019" cy="36929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91396" tIns="45703" rIns="91396" bIns="45703">
                <a:spAutoFit/>
              </a:bodyPr>
              <a:lstStyle>
                <a:lvl1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100901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105473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110045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114617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r>
                  <a:rPr kumimoji="1" lang="en-US" altLang="zh-CN" sz="1800" b="1" dirty="0">
                    <a:ea typeface="SimSun" pitchFamily="2" charset="-122"/>
                  </a:rPr>
                  <a:t>GFAP</a:t>
                </a:r>
                <a:endParaRPr kumimoji="1" lang="zh-CN" altLang="en-US" sz="1800" b="1" dirty="0">
                  <a:ea typeface="SimSun" pitchFamily="2" charset="-122"/>
                </a:endParaRPr>
              </a:p>
            </p:txBody>
          </p:sp>
          <p:sp>
            <p:nvSpPr>
              <p:cNvPr id="60" name="文本框 271">
                <a:extLst>
                  <a:ext uri="{FF2B5EF4-FFF2-40B4-BE49-F238E27FC236}">
                    <a16:creationId xmlns:a16="http://schemas.microsoft.com/office/drawing/2014/main" id="{A513BD74-B645-A740-917E-6BE7ED5B95CC}"/>
                  </a:ext>
                </a:extLst>
              </p:cNvPr>
              <p:cNvSpPr txBox="1"/>
              <p:nvPr/>
            </p:nvSpPr>
            <p:spPr bwMode="auto">
              <a:xfrm>
                <a:off x="3945425" y="1565313"/>
                <a:ext cx="331909" cy="30774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396" tIns="45703" rIns="91396" bIns="45703">
                <a:spAutoFit/>
              </a:bodyPr>
              <a:lstStyle>
                <a:lvl1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100901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105473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110045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114617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r>
                  <a:rPr kumimoji="1" lang="en-US" altLang="zh-CN" sz="1400" b="1" dirty="0">
                    <a:solidFill>
                      <a:schemeClr val="bg1"/>
                    </a:solidFill>
                    <a:ea typeface="SimSun" pitchFamily="2" charset="-122"/>
                  </a:rPr>
                  <a:t>C</a:t>
                </a:r>
                <a:endParaRPr kumimoji="1" lang="zh-CN" altLang="en-US" sz="1400" b="1" dirty="0">
                  <a:solidFill>
                    <a:schemeClr val="bg1"/>
                  </a:solidFill>
                  <a:ea typeface="SimSun" pitchFamily="2" charset="-122"/>
                </a:endParaRPr>
              </a:p>
            </p:txBody>
          </p:sp>
          <p:sp>
            <p:nvSpPr>
              <p:cNvPr id="61" name="文本框 271">
                <a:extLst>
                  <a:ext uri="{FF2B5EF4-FFF2-40B4-BE49-F238E27FC236}">
                    <a16:creationId xmlns:a16="http://schemas.microsoft.com/office/drawing/2014/main" id="{EFC97199-1DED-BB45-AF48-EA339E84D009}"/>
                  </a:ext>
                </a:extLst>
              </p:cNvPr>
              <p:cNvSpPr txBox="1"/>
              <p:nvPr/>
            </p:nvSpPr>
            <p:spPr bwMode="auto">
              <a:xfrm>
                <a:off x="5868788" y="1573252"/>
                <a:ext cx="331909" cy="21832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396" tIns="45703" rIns="91396" bIns="45703">
                <a:spAutoFit/>
              </a:bodyPr>
              <a:lstStyle>
                <a:lvl1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100901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105473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110045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114617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r>
                  <a:rPr kumimoji="1" lang="en-US" altLang="zh-CN" sz="2800" b="1">
                    <a:solidFill>
                      <a:schemeClr val="bg1"/>
                    </a:solidFill>
                    <a:ea typeface="SimSun" pitchFamily="2" charset="-122"/>
                  </a:rPr>
                  <a:t>4</a:t>
                </a:r>
                <a:endParaRPr kumimoji="1" lang="zh-CN" altLang="en-US" sz="2800" b="1">
                  <a:solidFill>
                    <a:schemeClr val="bg1"/>
                  </a:solidFill>
                  <a:ea typeface="SimSun" pitchFamily="2" charset="-122"/>
                </a:endParaRPr>
              </a:p>
            </p:txBody>
          </p:sp>
          <p:sp>
            <p:nvSpPr>
              <p:cNvPr id="143" name="Isosceles Triangle 472">
                <a:extLst>
                  <a:ext uri="{FF2B5EF4-FFF2-40B4-BE49-F238E27FC236}">
                    <a16:creationId xmlns:a16="http://schemas.microsoft.com/office/drawing/2014/main" id="{90C906C4-FD2E-734F-8B03-D8E3DE16EFE2}"/>
                  </a:ext>
                </a:extLst>
              </p:cNvPr>
              <p:cNvSpPr/>
              <p:nvPr/>
            </p:nvSpPr>
            <p:spPr>
              <a:xfrm rot="19336537">
                <a:off x="4115576" y="1955656"/>
                <a:ext cx="33573" cy="57559"/>
              </a:xfrm>
              <a:prstGeom prst="triangl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altLang="en-US">
                  <a:solidFill>
                    <a:srgbClr val="FFFFFF"/>
                  </a:solidFill>
                  <a:ea typeface="MS PGothic" pitchFamily="34" charset="-128"/>
                </a:endParaRPr>
              </a:p>
            </p:txBody>
          </p: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1E7B1DB0-ADA2-FB4C-8365-503308B02090}"/>
                  </a:ext>
                </a:extLst>
              </p:cNvPr>
              <p:cNvCxnSpPr/>
              <p:nvPr/>
            </p:nvCxnSpPr>
            <p:spPr>
              <a:xfrm>
                <a:off x="6024443" y="3231879"/>
                <a:ext cx="193042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6" name="Picture 1">
                <a:extLst>
                  <a:ext uri="{FF2B5EF4-FFF2-40B4-BE49-F238E27FC236}">
                    <a16:creationId xmlns:a16="http://schemas.microsoft.com/office/drawing/2014/main" id="{8B860C1F-20CD-DC40-AF64-8B8B0CDF56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80951" y="1562666"/>
                <a:ext cx="2012059" cy="17439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7" name="Picture 5">
                <a:extLst>
                  <a:ext uri="{FF2B5EF4-FFF2-40B4-BE49-F238E27FC236}">
                    <a16:creationId xmlns:a16="http://schemas.microsoft.com/office/drawing/2014/main" id="{3DA7BC8E-A61E-4849-9430-438CF70872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80951" y="3325826"/>
                <a:ext cx="994966" cy="8627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8" name="Picture 9">
                <a:extLst>
                  <a:ext uri="{FF2B5EF4-FFF2-40B4-BE49-F238E27FC236}">
                    <a16:creationId xmlns:a16="http://schemas.microsoft.com/office/drawing/2014/main" id="{30D4B464-6117-2544-8D4F-7D7C2D6D63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97281" y="3325826"/>
                <a:ext cx="995729" cy="8627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9" name="Picture 12">
                <a:extLst>
                  <a:ext uri="{FF2B5EF4-FFF2-40B4-BE49-F238E27FC236}">
                    <a16:creationId xmlns:a16="http://schemas.microsoft.com/office/drawing/2014/main" id="{7FA37401-3264-B14B-91E2-8802AF99EA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80951" y="4207074"/>
                <a:ext cx="994966" cy="8627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0" name="Picture 13">
                <a:extLst>
                  <a:ext uri="{FF2B5EF4-FFF2-40B4-BE49-F238E27FC236}">
                    <a16:creationId xmlns:a16="http://schemas.microsoft.com/office/drawing/2014/main" id="{48891835-76F6-BD49-8571-3D1BF33CC8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97281" y="4207074"/>
                <a:ext cx="995729" cy="8627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7" name="文本框 271">
                <a:extLst>
                  <a:ext uri="{FF2B5EF4-FFF2-40B4-BE49-F238E27FC236}">
                    <a16:creationId xmlns:a16="http://schemas.microsoft.com/office/drawing/2014/main" id="{2E47B2EC-5B3E-A34F-8751-F712FC82E9BB}"/>
                  </a:ext>
                </a:extLst>
              </p:cNvPr>
              <p:cNvSpPr txBox="1"/>
              <p:nvPr/>
            </p:nvSpPr>
            <p:spPr bwMode="auto">
              <a:xfrm>
                <a:off x="5951956" y="1569282"/>
                <a:ext cx="331910" cy="30774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396" tIns="45703" rIns="91396" bIns="45703">
                <a:spAutoFit/>
              </a:bodyPr>
              <a:lstStyle>
                <a:lvl1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100901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105473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110045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114617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r>
                  <a:rPr kumimoji="1" lang="en-US" altLang="zh-CN" sz="1400" b="1" dirty="0">
                    <a:solidFill>
                      <a:schemeClr val="bg1"/>
                    </a:solidFill>
                    <a:ea typeface="SimSun" pitchFamily="2" charset="-122"/>
                  </a:rPr>
                  <a:t>D</a:t>
                </a:r>
                <a:endParaRPr kumimoji="1" lang="zh-CN" altLang="en-US" sz="1400" b="1" dirty="0">
                  <a:solidFill>
                    <a:schemeClr val="bg1"/>
                  </a:solidFill>
                  <a:ea typeface="SimSun" pitchFamily="2" charset="-122"/>
                </a:endParaRPr>
              </a:p>
            </p:txBody>
          </p:sp>
          <p:sp>
            <p:nvSpPr>
              <p:cNvPr id="282" name="文本框 271">
                <a:extLst>
                  <a:ext uri="{FF2B5EF4-FFF2-40B4-BE49-F238E27FC236}">
                    <a16:creationId xmlns:a16="http://schemas.microsoft.com/office/drawing/2014/main" id="{5937B3DF-35A1-9948-9F5C-40C176C0B9F9}"/>
                  </a:ext>
                </a:extLst>
              </p:cNvPr>
              <p:cNvSpPr txBox="1"/>
              <p:nvPr/>
            </p:nvSpPr>
            <p:spPr bwMode="auto">
              <a:xfrm>
                <a:off x="3853100" y="3969836"/>
                <a:ext cx="567447" cy="2461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396" tIns="45703" rIns="91396" bIns="45703">
                <a:spAutoFit/>
              </a:bodyPr>
              <a:lstStyle>
                <a:lvl1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100901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105473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110045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114617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r>
                  <a:rPr kumimoji="1" lang="en-US" altLang="zh-CN" sz="1000" b="1" dirty="0">
                    <a:solidFill>
                      <a:schemeClr val="bg1"/>
                    </a:solidFill>
                    <a:ea typeface="SimSun" pitchFamily="2" charset="-122"/>
                  </a:rPr>
                  <a:t>NFL</a:t>
                </a:r>
                <a:endParaRPr kumimoji="1" lang="zh-CN" altLang="en-US" sz="1000" b="1" dirty="0">
                  <a:solidFill>
                    <a:schemeClr val="bg1"/>
                  </a:solidFill>
                  <a:ea typeface="SimSun" pitchFamily="2" charset="-122"/>
                </a:endParaRPr>
              </a:p>
            </p:txBody>
          </p:sp>
          <p:sp>
            <p:nvSpPr>
              <p:cNvPr id="283" name="文本框 271">
                <a:extLst>
                  <a:ext uri="{FF2B5EF4-FFF2-40B4-BE49-F238E27FC236}">
                    <a16:creationId xmlns:a16="http://schemas.microsoft.com/office/drawing/2014/main" id="{EF324D53-145F-3F4E-B75B-D4228C0837D2}"/>
                  </a:ext>
                </a:extLst>
              </p:cNvPr>
              <p:cNvSpPr txBox="1"/>
              <p:nvPr/>
            </p:nvSpPr>
            <p:spPr bwMode="auto">
              <a:xfrm>
                <a:off x="4907676" y="3974483"/>
                <a:ext cx="578365" cy="2461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396" tIns="45703" rIns="91396" bIns="45703">
                <a:spAutoFit/>
              </a:bodyPr>
              <a:lstStyle>
                <a:lvl1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100901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105473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110045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114617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kumimoji="1" lang="en-US" altLang="zh-CN" sz="1000" b="1" dirty="0">
                    <a:solidFill>
                      <a:schemeClr val="bg1"/>
                    </a:solidFill>
                    <a:ea typeface="SimSun" pitchFamily="2" charset="-122"/>
                  </a:rPr>
                  <a:t>GCL</a:t>
                </a:r>
                <a:endParaRPr kumimoji="1" lang="zh-CN" altLang="en-US" sz="1000" b="1" dirty="0">
                  <a:solidFill>
                    <a:schemeClr val="bg1"/>
                  </a:solidFill>
                  <a:ea typeface="SimSun" pitchFamily="2" charset="-122"/>
                </a:endParaRPr>
              </a:p>
            </p:txBody>
          </p:sp>
          <p:sp>
            <p:nvSpPr>
              <p:cNvPr id="284" name="文本框 271">
                <a:extLst>
                  <a:ext uri="{FF2B5EF4-FFF2-40B4-BE49-F238E27FC236}">
                    <a16:creationId xmlns:a16="http://schemas.microsoft.com/office/drawing/2014/main" id="{C314BA07-1C8D-E240-9FC1-8C4AEF503818}"/>
                  </a:ext>
                </a:extLst>
              </p:cNvPr>
              <p:cNvSpPr txBox="1"/>
              <p:nvPr/>
            </p:nvSpPr>
            <p:spPr bwMode="auto">
              <a:xfrm>
                <a:off x="3920461" y="4857018"/>
                <a:ext cx="535342" cy="2461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396" tIns="45703" rIns="91396" bIns="45703">
                <a:spAutoFit/>
              </a:bodyPr>
              <a:lstStyle>
                <a:lvl1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100901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105473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110045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114617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kumimoji="1" lang="en-US" altLang="zh-CN" sz="1000" b="1" dirty="0">
                    <a:solidFill>
                      <a:schemeClr val="bg1"/>
                    </a:solidFill>
                    <a:ea typeface="SimSun" pitchFamily="2" charset="-122"/>
                  </a:rPr>
                  <a:t>IPL</a:t>
                </a:r>
                <a:endParaRPr kumimoji="1" lang="zh-CN" altLang="en-US" sz="1000" b="1" dirty="0">
                  <a:solidFill>
                    <a:schemeClr val="bg1"/>
                  </a:solidFill>
                  <a:ea typeface="SimSun" pitchFamily="2" charset="-122"/>
                </a:endParaRPr>
              </a:p>
            </p:txBody>
          </p:sp>
          <p:sp>
            <p:nvSpPr>
              <p:cNvPr id="285" name="文本框 271">
                <a:extLst>
                  <a:ext uri="{FF2B5EF4-FFF2-40B4-BE49-F238E27FC236}">
                    <a16:creationId xmlns:a16="http://schemas.microsoft.com/office/drawing/2014/main" id="{A7EE29A1-D880-474B-9B0E-F8D529846934}"/>
                  </a:ext>
                </a:extLst>
              </p:cNvPr>
              <p:cNvSpPr txBox="1"/>
              <p:nvPr/>
            </p:nvSpPr>
            <p:spPr bwMode="auto">
              <a:xfrm>
                <a:off x="4917781" y="4860319"/>
                <a:ext cx="447635" cy="2461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396" tIns="45703" rIns="91396" bIns="45703">
                <a:spAutoFit/>
              </a:bodyPr>
              <a:lstStyle>
                <a:lvl1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100901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105473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110045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114617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kumimoji="1" lang="en-US" altLang="zh-CN" sz="1000" b="1" dirty="0">
                    <a:solidFill>
                      <a:schemeClr val="bg1"/>
                    </a:solidFill>
                    <a:ea typeface="SimSun" pitchFamily="2" charset="-122"/>
                  </a:rPr>
                  <a:t>INL</a:t>
                </a:r>
                <a:endParaRPr kumimoji="1" lang="zh-CN" altLang="en-US" sz="1000" b="1" dirty="0">
                  <a:solidFill>
                    <a:schemeClr val="bg1"/>
                  </a:solidFill>
                  <a:ea typeface="SimSun" pitchFamily="2" charset="-122"/>
                </a:endParaRPr>
              </a:p>
            </p:txBody>
          </p:sp>
          <p:sp>
            <p:nvSpPr>
              <p:cNvPr id="286" name="文本框 271">
                <a:extLst>
                  <a:ext uri="{FF2B5EF4-FFF2-40B4-BE49-F238E27FC236}">
                    <a16:creationId xmlns:a16="http://schemas.microsoft.com/office/drawing/2014/main" id="{C0D8A2E6-3794-D54B-B6C7-38338DD3E479}"/>
                  </a:ext>
                </a:extLst>
              </p:cNvPr>
              <p:cNvSpPr txBox="1"/>
              <p:nvPr/>
            </p:nvSpPr>
            <p:spPr bwMode="auto">
              <a:xfrm>
                <a:off x="5885248" y="3968149"/>
                <a:ext cx="567447" cy="2461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396" tIns="45703" rIns="91396" bIns="45703">
                <a:spAutoFit/>
              </a:bodyPr>
              <a:lstStyle>
                <a:lvl1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100901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105473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110045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114617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r>
                  <a:rPr kumimoji="1" lang="en-US" altLang="zh-CN" sz="1000" b="1" dirty="0">
                    <a:solidFill>
                      <a:schemeClr val="bg1"/>
                    </a:solidFill>
                    <a:ea typeface="SimSun" pitchFamily="2" charset="-122"/>
                  </a:rPr>
                  <a:t>NFL</a:t>
                </a:r>
                <a:endParaRPr kumimoji="1" lang="zh-CN" altLang="en-US" sz="1000" b="1" dirty="0">
                  <a:solidFill>
                    <a:schemeClr val="bg1"/>
                  </a:solidFill>
                  <a:ea typeface="SimSun" pitchFamily="2" charset="-122"/>
                </a:endParaRPr>
              </a:p>
            </p:txBody>
          </p:sp>
          <p:sp>
            <p:nvSpPr>
              <p:cNvPr id="287" name="文本框 271">
                <a:extLst>
                  <a:ext uri="{FF2B5EF4-FFF2-40B4-BE49-F238E27FC236}">
                    <a16:creationId xmlns:a16="http://schemas.microsoft.com/office/drawing/2014/main" id="{E4DE6057-AB28-E443-BB99-A98B92FB4E89}"/>
                  </a:ext>
                </a:extLst>
              </p:cNvPr>
              <p:cNvSpPr txBox="1"/>
              <p:nvPr/>
            </p:nvSpPr>
            <p:spPr bwMode="auto">
              <a:xfrm>
                <a:off x="6949449" y="3972796"/>
                <a:ext cx="578365" cy="2461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396" tIns="45703" rIns="91396" bIns="45703">
                <a:spAutoFit/>
              </a:bodyPr>
              <a:lstStyle>
                <a:lvl1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100901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105473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110045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114617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kumimoji="1" lang="en-US" altLang="zh-CN" sz="1000" b="1" dirty="0">
                    <a:solidFill>
                      <a:schemeClr val="bg1"/>
                    </a:solidFill>
                    <a:ea typeface="SimSun" pitchFamily="2" charset="-122"/>
                  </a:rPr>
                  <a:t>GCL</a:t>
                </a:r>
                <a:endParaRPr kumimoji="1" lang="zh-CN" altLang="en-US" sz="1000" b="1" dirty="0">
                  <a:solidFill>
                    <a:schemeClr val="bg1"/>
                  </a:solidFill>
                  <a:ea typeface="SimSun" pitchFamily="2" charset="-122"/>
                </a:endParaRPr>
              </a:p>
            </p:txBody>
          </p:sp>
          <p:sp>
            <p:nvSpPr>
              <p:cNvPr id="288" name="文本框 271">
                <a:extLst>
                  <a:ext uri="{FF2B5EF4-FFF2-40B4-BE49-F238E27FC236}">
                    <a16:creationId xmlns:a16="http://schemas.microsoft.com/office/drawing/2014/main" id="{D0BCCE43-AC0C-A640-9628-95F298D46B8C}"/>
                  </a:ext>
                </a:extLst>
              </p:cNvPr>
              <p:cNvSpPr txBox="1"/>
              <p:nvPr/>
            </p:nvSpPr>
            <p:spPr bwMode="auto">
              <a:xfrm>
                <a:off x="5952609" y="4855331"/>
                <a:ext cx="535342" cy="2461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396" tIns="45703" rIns="91396" bIns="45703">
                <a:spAutoFit/>
              </a:bodyPr>
              <a:lstStyle>
                <a:lvl1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100901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105473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110045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114617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kumimoji="1" lang="en-US" altLang="zh-CN" sz="1000" b="1" dirty="0">
                    <a:solidFill>
                      <a:schemeClr val="bg1"/>
                    </a:solidFill>
                    <a:ea typeface="SimSun" pitchFamily="2" charset="-122"/>
                  </a:rPr>
                  <a:t>IPL</a:t>
                </a:r>
                <a:endParaRPr kumimoji="1" lang="zh-CN" altLang="en-US" sz="1000" b="1" dirty="0">
                  <a:solidFill>
                    <a:schemeClr val="bg1"/>
                  </a:solidFill>
                  <a:ea typeface="SimSun" pitchFamily="2" charset="-122"/>
                </a:endParaRPr>
              </a:p>
            </p:txBody>
          </p:sp>
          <p:sp>
            <p:nvSpPr>
              <p:cNvPr id="289" name="文本框 271">
                <a:extLst>
                  <a:ext uri="{FF2B5EF4-FFF2-40B4-BE49-F238E27FC236}">
                    <a16:creationId xmlns:a16="http://schemas.microsoft.com/office/drawing/2014/main" id="{1A5A29FF-B845-6842-9095-6A4E97E0B19F}"/>
                  </a:ext>
                </a:extLst>
              </p:cNvPr>
              <p:cNvSpPr txBox="1"/>
              <p:nvPr/>
            </p:nvSpPr>
            <p:spPr bwMode="auto">
              <a:xfrm>
                <a:off x="6959554" y="4858632"/>
                <a:ext cx="447635" cy="2461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396" tIns="45703" rIns="91396" bIns="45703">
                <a:spAutoFit/>
              </a:bodyPr>
              <a:lstStyle>
                <a:lvl1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100901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105473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110045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114617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kumimoji="1" lang="en-US" altLang="zh-CN" sz="1000" b="1" dirty="0">
                    <a:solidFill>
                      <a:schemeClr val="bg1"/>
                    </a:solidFill>
                    <a:ea typeface="SimSun" pitchFamily="2" charset="-122"/>
                  </a:rPr>
                  <a:t>INL</a:t>
                </a:r>
                <a:endParaRPr kumimoji="1" lang="zh-CN" altLang="en-US" sz="1000" b="1" dirty="0">
                  <a:solidFill>
                    <a:schemeClr val="bg1"/>
                  </a:solidFill>
                  <a:ea typeface="SimSun" pitchFamily="2" charset="-122"/>
                </a:endParaRPr>
              </a:p>
            </p:txBody>
          </p:sp>
          <p:sp>
            <p:nvSpPr>
              <p:cNvPr id="304" name="文本框 271">
                <a:extLst>
                  <a:ext uri="{FF2B5EF4-FFF2-40B4-BE49-F238E27FC236}">
                    <a16:creationId xmlns:a16="http://schemas.microsoft.com/office/drawing/2014/main" id="{B6B6A9EE-CF0C-FF49-ACB5-CFDB74961797}"/>
                  </a:ext>
                </a:extLst>
              </p:cNvPr>
              <p:cNvSpPr txBox="1"/>
              <p:nvPr/>
            </p:nvSpPr>
            <p:spPr bwMode="auto">
              <a:xfrm>
                <a:off x="3876004" y="3304802"/>
                <a:ext cx="442913" cy="2461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396" tIns="45703" rIns="91396" bIns="45703">
                <a:spAutoFit/>
              </a:bodyPr>
              <a:lstStyle>
                <a:lvl1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100901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105473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110045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114617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r>
                  <a:rPr kumimoji="1" lang="en-US" altLang="zh-CN" sz="1000" b="1" dirty="0">
                    <a:solidFill>
                      <a:schemeClr val="bg1"/>
                    </a:solidFill>
                    <a:ea typeface="SimSun" pitchFamily="2" charset="-122"/>
                  </a:rPr>
                  <a:t>C1</a:t>
                </a:r>
                <a:endParaRPr kumimoji="1" lang="zh-CN" altLang="en-US" sz="1000" b="1" dirty="0">
                  <a:solidFill>
                    <a:schemeClr val="bg1"/>
                  </a:solidFill>
                  <a:ea typeface="SimSun" pitchFamily="2" charset="-122"/>
                </a:endParaRPr>
              </a:p>
            </p:txBody>
          </p:sp>
          <p:sp>
            <p:nvSpPr>
              <p:cNvPr id="305" name="文本框 271">
                <a:extLst>
                  <a:ext uri="{FF2B5EF4-FFF2-40B4-BE49-F238E27FC236}">
                    <a16:creationId xmlns:a16="http://schemas.microsoft.com/office/drawing/2014/main" id="{8C170FE0-9866-6746-BEFC-04EB266F714C}"/>
                  </a:ext>
                </a:extLst>
              </p:cNvPr>
              <p:cNvSpPr txBox="1"/>
              <p:nvPr/>
            </p:nvSpPr>
            <p:spPr bwMode="auto">
              <a:xfrm>
                <a:off x="4873593" y="3303482"/>
                <a:ext cx="426199" cy="2461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396" tIns="45703" rIns="91396" bIns="45703">
                <a:spAutoFit/>
              </a:bodyPr>
              <a:lstStyle>
                <a:lvl1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100901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105473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110045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114617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r>
                  <a:rPr kumimoji="1" lang="en-US" altLang="zh-CN" sz="1000" b="1" dirty="0">
                    <a:solidFill>
                      <a:schemeClr val="bg1"/>
                    </a:solidFill>
                    <a:ea typeface="SimSun" pitchFamily="2" charset="-122"/>
                  </a:rPr>
                  <a:t>C2</a:t>
                </a:r>
                <a:endParaRPr kumimoji="1" lang="zh-CN" altLang="en-US" sz="1000" b="1" dirty="0">
                  <a:solidFill>
                    <a:schemeClr val="bg1"/>
                  </a:solidFill>
                  <a:ea typeface="SimSun" pitchFamily="2" charset="-122"/>
                </a:endParaRPr>
              </a:p>
            </p:txBody>
          </p:sp>
          <p:sp>
            <p:nvSpPr>
              <p:cNvPr id="306" name="文本框 271">
                <a:extLst>
                  <a:ext uri="{FF2B5EF4-FFF2-40B4-BE49-F238E27FC236}">
                    <a16:creationId xmlns:a16="http://schemas.microsoft.com/office/drawing/2014/main" id="{F79C5C8D-26BB-4B4B-9B77-86630D217CE2}"/>
                  </a:ext>
                </a:extLst>
              </p:cNvPr>
              <p:cNvSpPr txBox="1"/>
              <p:nvPr/>
            </p:nvSpPr>
            <p:spPr bwMode="auto">
              <a:xfrm>
                <a:off x="3857748" y="4184309"/>
                <a:ext cx="493806" cy="2461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396" tIns="45703" rIns="91396" bIns="45703">
                <a:spAutoFit/>
              </a:bodyPr>
              <a:lstStyle>
                <a:lvl1pPr defTabSz="4816475">
                  <a:defRPr sz="9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defTabSz="4816475">
                  <a:defRPr sz="9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defTabSz="4816475">
                  <a:defRPr sz="9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defTabSz="4816475">
                  <a:defRPr sz="9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defTabSz="4816475">
                  <a:defRPr sz="9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100901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105473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10045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14617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r>
                  <a:rPr kumimoji="1" lang="en-US" altLang="zh-CN" sz="1000" b="1" dirty="0">
                    <a:solidFill>
                      <a:schemeClr val="bg1"/>
                    </a:solidFill>
                    <a:ea typeface="SimSun" panose="02010600030101010101" pitchFamily="2" charset="-122"/>
                  </a:rPr>
                  <a:t>C3</a:t>
                </a:r>
              </a:p>
            </p:txBody>
          </p:sp>
          <p:sp>
            <p:nvSpPr>
              <p:cNvPr id="307" name="文本框 271">
                <a:extLst>
                  <a:ext uri="{FF2B5EF4-FFF2-40B4-BE49-F238E27FC236}">
                    <a16:creationId xmlns:a16="http://schemas.microsoft.com/office/drawing/2014/main" id="{D291FB34-2B08-8447-BDE9-68D21BCA09D3}"/>
                  </a:ext>
                </a:extLst>
              </p:cNvPr>
              <p:cNvSpPr txBox="1"/>
              <p:nvPr/>
            </p:nvSpPr>
            <p:spPr bwMode="auto">
              <a:xfrm>
                <a:off x="4883398" y="4195737"/>
                <a:ext cx="421356" cy="2461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396" tIns="45703" rIns="91396" bIns="45703">
                <a:spAutoFit/>
              </a:bodyPr>
              <a:lstStyle>
                <a:lvl1pPr defTabSz="4816475">
                  <a:defRPr sz="9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defTabSz="4816475">
                  <a:defRPr sz="9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defTabSz="4816475">
                  <a:defRPr sz="9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defTabSz="4816475">
                  <a:defRPr sz="9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defTabSz="4816475">
                  <a:defRPr sz="9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100901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105473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10045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14617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r>
                  <a:rPr kumimoji="1" lang="en-US" altLang="zh-CN" sz="1000" b="1" dirty="0">
                    <a:solidFill>
                      <a:schemeClr val="bg1"/>
                    </a:solidFill>
                    <a:ea typeface="SimSun" panose="02010600030101010101" pitchFamily="2" charset="-122"/>
                  </a:rPr>
                  <a:t>C4</a:t>
                </a:r>
              </a:p>
            </p:txBody>
          </p:sp>
          <p:sp>
            <p:nvSpPr>
              <p:cNvPr id="308" name="文本框 271">
                <a:extLst>
                  <a:ext uri="{FF2B5EF4-FFF2-40B4-BE49-F238E27FC236}">
                    <a16:creationId xmlns:a16="http://schemas.microsoft.com/office/drawing/2014/main" id="{99F0EA6A-6805-F446-A23A-9459272A444D}"/>
                  </a:ext>
                </a:extLst>
              </p:cNvPr>
              <p:cNvSpPr txBox="1"/>
              <p:nvPr/>
            </p:nvSpPr>
            <p:spPr bwMode="auto">
              <a:xfrm>
                <a:off x="5913311" y="3316078"/>
                <a:ext cx="442913" cy="2461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396" tIns="45703" rIns="91396" bIns="45703">
                <a:spAutoFit/>
              </a:bodyPr>
              <a:lstStyle>
                <a:lvl1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100901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105473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110045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114617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r>
                  <a:rPr kumimoji="1" lang="en-US" altLang="zh-CN" sz="1000" b="1" dirty="0">
                    <a:solidFill>
                      <a:schemeClr val="bg1"/>
                    </a:solidFill>
                    <a:ea typeface="SimSun" pitchFamily="2" charset="-122"/>
                  </a:rPr>
                  <a:t>D1</a:t>
                </a:r>
                <a:endParaRPr kumimoji="1" lang="zh-CN" altLang="en-US" sz="1000" b="1" dirty="0">
                  <a:solidFill>
                    <a:schemeClr val="bg1"/>
                  </a:solidFill>
                  <a:ea typeface="SimSun" pitchFamily="2" charset="-122"/>
                </a:endParaRPr>
              </a:p>
            </p:txBody>
          </p:sp>
          <p:sp>
            <p:nvSpPr>
              <p:cNvPr id="309" name="文本框 271">
                <a:extLst>
                  <a:ext uri="{FF2B5EF4-FFF2-40B4-BE49-F238E27FC236}">
                    <a16:creationId xmlns:a16="http://schemas.microsoft.com/office/drawing/2014/main" id="{F8F7FDF4-B13B-6C45-B042-775920C668C5}"/>
                  </a:ext>
                </a:extLst>
              </p:cNvPr>
              <p:cNvSpPr txBox="1"/>
              <p:nvPr/>
            </p:nvSpPr>
            <p:spPr bwMode="auto">
              <a:xfrm>
                <a:off x="6910900" y="3314758"/>
                <a:ext cx="426199" cy="2461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396" tIns="45703" rIns="91396" bIns="45703">
                <a:spAutoFit/>
              </a:bodyPr>
              <a:lstStyle>
                <a:lvl1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100901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105473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110045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114617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r>
                  <a:rPr kumimoji="1" lang="en-US" altLang="zh-CN" sz="1000" b="1" dirty="0">
                    <a:solidFill>
                      <a:schemeClr val="bg1"/>
                    </a:solidFill>
                    <a:ea typeface="SimSun" pitchFamily="2" charset="-122"/>
                  </a:rPr>
                  <a:t>D2</a:t>
                </a:r>
                <a:endParaRPr kumimoji="1" lang="zh-CN" altLang="en-US" sz="1000" b="1" dirty="0">
                  <a:solidFill>
                    <a:schemeClr val="bg1"/>
                  </a:solidFill>
                  <a:ea typeface="SimSun" pitchFamily="2" charset="-122"/>
                </a:endParaRPr>
              </a:p>
            </p:txBody>
          </p:sp>
          <p:sp>
            <p:nvSpPr>
              <p:cNvPr id="310" name="文本框 271">
                <a:extLst>
                  <a:ext uri="{FF2B5EF4-FFF2-40B4-BE49-F238E27FC236}">
                    <a16:creationId xmlns:a16="http://schemas.microsoft.com/office/drawing/2014/main" id="{AE16F3C8-5D9E-BC48-A137-E5424A3C8FE4}"/>
                  </a:ext>
                </a:extLst>
              </p:cNvPr>
              <p:cNvSpPr txBox="1"/>
              <p:nvPr/>
            </p:nvSpPr>
            <p:spPr bwMode="auto">
              <a:xfrm>
                <a:off x="5895055" y="4195585"/>
                <a:ext cx="493806" cy="2461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396" tIns="45703" rIns="91396" bIns="45703">
                <a:spAutoFit/>
              </a:bodyPr>
              <a:lstStyle>
                <a:lvl1pPr defTabSz="4816475">
                  <a:defRPr sz="9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defTabSz="4816475">
                  <a:defRPr sz="9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defTabSz="4816475">
                  <a:defRPr sz="9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defTabSz="4816475">
                  <a:defRPr sz="9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defTabSz="4816475">
                  <a:defRPr sz="9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100901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105473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10045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14617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r>
                  <a:rPr kumimoji="1" lang="en-US" altLang="zh-CN" sz="1000" b="1" dirty="0">
                    <a:solidFill>
                      <a:schemeClr val="bg1"/>
                    </a:solidFill>
                    <a:ea typeface="SimSun" panose="02010600030101010101" pitchFamily="2" charset="-122"/>
                  </a:rPr>
                  <a:t>D3</a:t>
                </a:r>
              </a:p>
            </p:txBody>
          </p:sp>
          <p:sp>
            <p:nvSpPr>
              <p:cNvPr id="311" name="文本框 271">
                <a:extLst>
                  <a:ext uri="{FF2B5EF4-FFF2-40B4-BE49-F238E27FC236}">
                    <a16:creationId xmlns:a16="http://schemas.microsoft.com/office/drawing/2014/main" id="{CD659EF9-0D72-8145-8895-CAD3613E7F7E}"/>
                  </a:ext>
                </a:extLst>
              </p:cNvPr>
              <p:cNvSpPr txBox="1"/>
              <p:nvPr/>
            </p:nvSpPr>
            <p:spPr bwMode="auto">
              <a:xfrm>
                <a:off x="6920705" y="4207013"/>
                <a:ext cx="421356" cy="2461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396" tIns="45703" rIns="91396" bIns="45703">
                <a:spAutoFit/>
              </a:bodyPr>
              <a:lstStyle>
                <a:lvl1pPr defTabSz="4816475">
                  <a:defRPr sz="9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defTabSz="4816475">
                  <a:defRPr sz="9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defTabSz="4816475">
                  <a:defRPr sz="9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defTabSz="4816475">
                  <a:defRPr sz="9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defTabSz="4816475">
                  <a:defRPr sz="9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100901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105473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10045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14617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r>
                  <a:rPr kumimoji="1" lang="en-US" altLang="zh-CN" sz="1000" b="1" dirty="0">
                    <a:solidFill>
                      <a:schemeClr val="bg1"/>
                    </a:solidFill>
                    <a:ea typeface="SimSun" panose="02010600030101010101" pitchFamily="2" charset="-122"/>
                  </a:rPr>
                  <a:t>D4</a:t>
                </a:r>
              </a:p>
            </p:txBody>
          </p:sp>
          <p:sp>
            <p:nvSpPr>
              <p:cNvPr id="26" name="文本框 259">
                <a:extLst>
                  <a:ext uri="{FF2B5EF4-FFF2-40B4-BE49-F238E27FC236}">
                    <a16:creationId xmlns:a16="http://schemas.microsoft.com/office/drawing/2014/main" id="{4D9783E0-0CF5-184D-A10D-9E71A08C0358}"/>
                  </a:ext>
                </a:extLst>
              </p:cNvPr>
              <p:cNvSpPr txBox="1"/>
              <p:nvPr/>
            </p:nvSpPr>
            <p:spPr bwMode="auto">
              <a:xfrm>
                <a:off x="1502681" y="936845"/>
                <a:ext cx="825778" cy="36929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91396" tIns="45703" rIns="91396" bIns="45703">
                <a:spAutoFit/>
              </a:bodyPr>
              <a:lstStyle>
                <a:lvl1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100901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105473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110045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114617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r>
                  <a:rPr kumimoji="1" lang="en-US" altLang="zh-CN" sz="1800" b="1" dirty="0">
                    <a:ea typeface="SimSun" pitchFamily="2" charset="-122"/>
                  </a:rPr>
                  <a:t>TUBB</a:t>
                </a:r>
                <a:endParaRPr kumimoji="1" lang="zh-CN" altLang="en-US" sz="1800" b="1" dirty="0">
                  <a:ea typeface="SimSun" pitchFamily="2" charset="-122"/>
                </a:endParaRPr>
              </a:p>
            </p:txBody>
          </p:sp>
          <p:sp>
            <p:nvSpPr>
              <p:cNvPr id="4" name="文本框 271">
                <a:extLst>
                  <a:ext uri="{FF2B5EF4-FFF2-40B4-BE49-F238E27FC236}">
                    <a16:creationId xmlns:a16="http://schemas.microsoft.com/office/drawing/2014/main" id="{A9B93A26-B8B0-2D40-AEC9-E6B155BFB2A9}"/>
                  </a:ext>
                </a:extLst>
              </p:cNvPr>
              <p:cNvSpPr txBox="1"/>
              <p:nvPr/>
            </p:nvSpPr>
            <p:spPr bwMode="auto">
              <a:xfrm>
                <a:off x="352057" y="1296340"/>
                <a:ext cx="1305549" cy="30774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396" tIns="45703" rIns="91396" bIns="45703">
                <a:spAutoFit/>
              </a:bodyPr>
              <a:lstStyle>
                <a:lvl1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100901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105473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110045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114617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r>
                  <a:rPr kumimoji="1" lang="en-US" altLang="zh-CN" sz="1400" b="1" dirty="0">
                    <a:ea typeface="SimSun" pitchFamily="2" charset="-122"/>
                  </a:rPr>
                  <a:t>AD</a:t>
                </a:r>
                <a:endParaRPr kumimoji="1" lang="zh-CN" altLang="en-US" sz="1400" b="1" dirty="0">
                  <a:ea typeface="SimSun" pitchFamily="2" charset="-122"/>
                </a:endParaRPr>
              </a:p>
            </p:txBody>
          </p:sp>
          <p:sp>
            <p:nvSpPr>
              <p:cNvPr id="5" name="文本框 273">
                <a:extLst>
                  <a:ext uri="{FF2B5EF4-FFF2-40B4-BE49-F238E27FC236}">
                    <a16:creationId xmlns:a16="http://schemas.microsoft.com/office/drawing/2014/main" id="{1A74AFE6-3FC3-074F-85C4-0E176302D6C1}"/>
                  </a:ext>
                </a:extLst>
              </p:cNvPr>
              <p:cNvSpPr txBox="1"/>
              <p:nvPr/>
            </p:nvSpPr>
            <p:spPr bwMode="auto">
              <a:xfrm>
                <a:off x="2270787" y="1254924"/>
                <a:ext cx="1278541" cy="30774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396" tIns="45703" rIns="91396" bIns="45703">
                <a:spAutoFit/>
              </a:bodyPr>
              <a:lstStyle>
                <a:lvl1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100901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105473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110045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114617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r>
                  <a:rPr kumimoji="1" lang="en-US" altLang="zh-CN" sz="1400" b="1" dirty="0">
                    <a:ea typeface="SimSun" pitchFamily="2" charset="-122"/>
                  </a:rPr>
                  <a:t>Control</a:t>
                </a:r>
                <a:endParaRPr kumimoji="1" lang="zh-CN" altLang="en-US" sz="1400" b="1" dirty="0">
                  <a:ea typeface="SimSun" pitchFamily="2" charset="-122"/>
                </a:endParaRPr>
              </a:p>
            </p:txBody>
          </p:sp>
          <p:pic>
            <p:nvPicPr>
              <p:cNvPr id="8" name="Picture 5">
                <a:extLst>
                  <a:ext uri="{FF2B5EF4-FFF2-40B4-BE49-F238E27FC236}">
                    <a16:creationId xmlns:a16="http://schemas.microsoft.com/office/drawing/2014/main" id="{912B2F3C-A453-2F4C-8722-CDAE0E72F3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492" y="1565017"/>
                <a:ext cx="1915096" cy="17405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81">
                <a:extLst>
                  <a:ext uri="{FF2B5EF4-FFF2-40B4-BE49-F238E27FC236}">
                    <a16:creationId xmlns:a16="http://schemas.microsoft.com/office/drawing/2014/main" id="{7E84B613-9BAB-F548-9115-EC562116CB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7678" y="1565017"/>
                <a:ext cx="1915096" cy="17405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" descr="VA11-47(T1)a 40x dapi BA4TUB zstack dec28-2016 NFL.tif">
                <a:extLst>
                  <a:ext uri="{FF2B5EF4-FFF2-40B4-BE49-F238E27FC236}">
                    <a16:creationId xmlns:a16="http://schemas.microsoft.com/office/drawing/2014/main" id="{1A018E36-6252-8741-9BBC-3F9BB58B1A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492" y="3324028"/>
                <a:ext cx="947377" cy="8610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图片 3" descr="VA11-47(T1)a 40x dapi BA4TUB zstack dec28-2016 GCL.tif">
                <a:extLst>
                  <a:ext uri="{FF2B5EF4-FFF2-40B4-BE49-F238E27FC236}">
                    <a16:creationId xmlns:a16="http://schemas.microsoft.com/office/drawing/2014/main" id="{DA3C98FE-8824-8447-8526-92F743FAC5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9211" y="3324028"/>
                <a:ext cx="947377" cy="8610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图片 4" descr="VA11-47(T1)a 40x dapi BA4TUB zstack dec28-2016 IPL.tif">
                <a:extLst>
                  <a:ext uri="{FF2B5EF4-FFF2-40B4-BE49-F238E27FC236}">
                    <a16:creationId xmlns:a16="http://schemas.microsoft.com/office/drawing/2014/main" id="{0D30A4D2-C99D-974A-B9E2-CE7DCA8212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59" y="4202874"/>
                <a:ext cx="951009" cy="8643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图片 5" descr="VA11-47(T1)a 40x dapi BA4TUB zstack dec28-2016 INL.tif">
                <a:extLst>
                  <a:ext uri="{FF2B5EF4-FFF2-40B4-BE49-F238E27FC236}">
                    <a16:creationId xmlns:a16="http://schemas.microsoft.com/office/drawing/2014/main" id="{583569C8-DAC8-4346-911F-E2FA85A714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7032" y="4205515"/>
                <a:ext cx="949556" cy="8623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306">
                <a:extLst>
                  <a:ext uri="{FF2B5EF4-FFF2-40B4-BE49-F238E27FC236}">
                    <a16:creationId xmlns:a16="http://schemas.microsoft.com/office/drawing/2014/main" id="{F02F8E11-5B86-D84D-9225-1AA543B31E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4771" y="3324028"/>
                <a:ext cx="947377" cy="8610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307">
                <a:extLst>
                  <a:ext uri="{FF2B5EF4-FFF2-40B4-BE49-F238E27FC236}">
                    <a16:creationId xmlns:a16="http://schemas.microsoft.com/office/drawing/2014/main" id="{B857F002-0504-0643-A1DD-383FCC1BBE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9585" y="3324028"/>
                <a:ext cx="953189" cy="866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308">
                <a:extLst>
                  <a:ext uri="{FF2B5EF4-FFF2-40B4-BE49-F238E27FC236}">
                    <a16:creationId xmlns:a16="http://schemas.microsoft.com/office/drawing/2014/main" id="{8EB5EAF9-3AFA-1E4E-A8D9-2FEDA38053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4771" y="4202874"/>
                <a:ext cx="951010" cy="8643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309">
                <a:extLst>
                  <a:ext uri="{FF2B5EF4-FFF2-40B4-BE49-F238E27FC236}">
                    <a16:creationId xmlns:a16="http://schemas.microsoft.com/office/drawing/2014/main" id="{0FF12707-8895-ED4E-A16D-4CB369C14A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311" y="4202874"/>
                <a:ext cx="952463" cy="8656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" name="Isosceles Triangle 352">
                <a:extLst>
                  <a:ext uri="{FF2B5EF4-FFF2-40B4-BE49-F238E27FC236}">
                    <a16:creationId xmlns:a16="http://schemas.microsoft.com/office/drawing/2014/main" id="{485D46D0-131C-EC45-A77D-8935CB9ADD9F}"/>
                  </a:ext>
                </a:extLst>
              </p:cNvPr>
              <p:cNvSpPr/>
              <p:nvPr/>
            </p:nvSpPr>
            <p:spPr>
              <a:xfrm rot="19336537">
                <a:off x="336074" y="3166220"/>
                <a:ext cx="31967" cy="57445"/>
              </a:xfrm>
              <a:prstGeom prst="triangl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altLang="en-US">
                  <a:solidFill>
                    <a:srgbClr val="FFFFFF"/>
                  </a:solidFill>
                  <a:ea typeface="MS PGothic" pitchFamily="34" charset="-128"/>
                </a:endParaRPr>
              </a:p>
            </p:txBody>
          </p:sp>
          <p:sp>
            <p:nvSpPr>
              <p:cNvPr id="58" name="文本框 271">
                <a:extLst>
                  <a:ext uri="{FF2B5EF4-FFF2-40B4-BE49-F238E27FC236}">
                    <a16:creationId xmlns:a16="http://schemas.microsoft.com/office/drawing/2014/main" id="{4A9F0069-4D49-1B4F-BC90-0FD67B0786D9}"/>
                  </a:ext>
                </a:extLst>
              </p:cNvPr>
              <p:cNvSpPr txBox="1"/>
              <p:nvPr/>
            </p:nvSpPr>
            <p:spPr bwMode="auto">
              <a:xfrm>
                <a:off x="-17740" y="1572280"/>
                <a:ext cx="316035" cy="30774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396" tIns="45703" rIns="91396" bIns="45703">
                <a:spAutoFit/>
              </a:bodyPr>
              <a:lstStyle>
                <a:lvl1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100901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105473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110045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114617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r>
                  <a:rPr kumimoji="1" lang="en-US" altLang="zh-CN" sz="1400" b="1" dirty="0">
                    <a:solidFill>
                      <a:schemeClr val="bg1"/>
                    </a:solidFill>
                    <a:ea typeface="SimSun" pitchFamily="2" charset="-122"/>
                  </a:rPr>
                  <a:t>A</a:t>
                </a:r>
                <a:endParaRPr kumimoji="1" lang="zh-CN" altLang="en-US" sz="1400" b="1" dirty="0">
                  <a:solidFill>
                    <a:schemeClr val="bg1"/>
                  </a:solidFill>
                  <a:ea typeface="SimSun" pitchFamily="2" charset="-122"/>
                </a:endParaRPr>
              </a:p>
            </p:txBody>
          </p:sp>
          <p:sp>
            <p:nvSpPr>
              <p:cNvPr id="59" name="文本框 271">
                <a:extLst>
                  <a:ext uri="{FF2B5EF4-FFF2-40B4-BE49-F238E27FC236}">
                    <a16:creationId xmlns:a16="http://schemas.microsoft.com/office/drawing/2014/main" id="{EF0A863B-2EAA-5D49-9E45-28B64D0C428A}"/>
                  </a:ext>
                </a:extLst>
              </p:cNvPr>
              <p:cNvSpPr txBox="1"/>
              <p:nvPr/>
            </p:nvSpPr>
            <p:spPr bwMode="auto">
              <a:xfrm>
                <a:off x="1930797" y="1590768"/>
                <a:ext cx="316034" cy="30774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396" tIns="45703" rIns="91396" bIns="45703">
                <a:spAutoFit/>
              </a:bodyPr>
              <a:lstStyle>
                <a:lvl1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100901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105473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110045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114617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r>
                  <a:rPr kumimoji="1" lang="en-US" altLang="zh-CN" sz="1400" b="1" dirty="0">
                    <a:solidFill>
                      <a:schemeClr val="bg1"/>
                    </a:solidFill>
                    <a:ea typeface="SimSun" pitchFamily="2" charset="-122"/>
                  </a:rPr>
                  <a:t>B</a:t>
                </a:r>
                <a:endParaRPr kumimoji="1" lang="zh-CN" altLang="en-US" sz="1400" b="1" dirty="0">
                  <a:solidFill>
                    <a:schemeClr val="bg1"/>
                  </a:solidFill>
                  <a:ea typeface="SimSun" pitchFamily="2" charset="-122"/>
                </a:endParaRPr>
              </a:p>
            </p:txBody>
          </p:sp>
          <p:sp>
            <p:nvSpPr>
              <p:cNvPr id="62" name="文本框 271">
                <a:extLst>
                  <a:ext uri="{FF2B5EF4-FFF2-40B4-BE49-F238E27FC236}">
                    <a16:creationId xmlns:a16="http://schemas.microsoft.com/office/drawing/2014/main" id="{17A2D6EE-3CF7-294E-8642-E25BDADCBB76}"/>
                  </a:ext>
                </a:extLst>
              </p:cNvPr>
              <p:cNvSpPr txBox="1"/>
              <p:nvPr/>
            </p:nvSpPr>
            <p:spPr bwMode="auto">
              <a:xfrm>
                <a:off x="-66859" y="3298353"/>
                <a:ext cx="442913" cy="2461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396" tIns="45703" rIns="91396" bIns="45703">
                <a:spAutoFit/>
              </a:bodyPr>
              <a:lstStyle>
                <a:lvl1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100901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105473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110045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114617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r>
                  <a:rPr kumimoji="1" lang="en-US" altLang="zh-CN" sz="1000" b="1" dirty="0">
                    <a:solidFill>
                      <a:schemeClr val="bg1"/>
                    </a:solidFill>
                    <a:ea typeface="SimSun" pitchFamily="2" charset="-122"/>
                  </a:rPr>
                  <a:t>A1</a:t>
                </a:r>
                <a:endParaRPr kumimoji="1" lang="zh-CN" altLang="en-US" sz="1000" b="1" dirty="0">
                  <a:solidFill>
                    <a:schemeClr val="bg1"/>
                  </a:solidFill>
                  <a:ea typeface="SimSun" pitchFamily="2" charset="-122"/>
                </a:endParaRPr>
              </a:p>
            </p:txBody>
          </p:sp>
          <p:sp>
            <p:nvSpPr>
              <p:cNvPr id="63" name="文本框 271">
                <a:extLst>
                  <a:ext uri="{FF2B5EF4-FFF2-40B4-BE49-F238E27FC236}">
                    <a16:creationId xmlns:a16="http://schemas.microsoft.com/office/drawing/2014/main" id="{BD49D8F0-0F16-FD40-9BB5-7BDD3B5F0A97}"/>
                  </a:ext>
                </a:extLst>
              </p:cNvPr>
              <p:cNvSpPr txBox="1"/>
              <p:nvPr/>
            </p:nvSpPr>
            <p:spPr bwMode="auto">
              <a:xfrm>
                <a:off x="911480" y="3287408"/>
                <a:ext cx="426199" cy="2461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396" tIns="45703" rIns="91396" bIns="45703">
                <a:spAutoFit/>
              </a:bodyPr>
              <a:lstStyle>
                <a:lvl1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100901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105473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110045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114617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r>
                  <a:rPr kumimoji="1" lang="en-US" altLang="zh-CN" sz="1000" b="1" dirty="0">
                    <a:solidFill>
                      <a:schemeClr val="bg1"/>
                    </a:solidFill>
                    <a:ea typeface="SimSun" pitchFamily="2" charset="-122"/>
                  </a:rPr>
                  <a:t>A2</a:t>
                </a:r>
                <a:endParaRPr kumimoji="1" lang="zh-CN" altLang="en-US" sz="1000" b="1" dirty="0">
                  <a:solidFill>
                    <a:schemeClr val="bg1"/>
                  </a:solidFill>
                  <a:ea typeface="SimSun" pitchFamily="2" charset="-122"/>
                </a:endParaRPr>
              </a:p>
            </p:txBody>
          </p:sp>
          <p:sp>
            <p:nvSpPr>
              <p:cNvPr id="64" name="文本框 271">
                <a:extLst>
                  <a:ext uri="{FF2B5EF4-FFF2-40B4-BE49-F238E27FC236}">
                    <a16:creationId xmlns:a16="http://schemas.microsoft.com/office/drawing/2014/main" id="{0193C0CE-E6FB-B44C-B1FC-56221365CBE6}"/>
                  </a:ext>
                </a:extLst>
              </p:cNvPr>
              <p:cNvSpPr txBox="1"/>
              <p:nvPr/>
            </p:nvSpPr>
            <p:spPr bwMode="auto">
              <a:xfrm>
                <a:off x="-85115" y="4177860"/>
                <a:ext cx="493806" cy="2461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396" tIns="45703" rIns="91396" bIns="45703">
                <a:spAutoFit/>
              </a:bodyPr>
              <a:lstStyle>
                <a:lvl1pPr defTabSz="4816475">
                  <a:defRPr sz="9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defTabSz="4816475">
                  <a:defRPr sz="9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defTabSz="4816475">
                  <a:defRPr sz="9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defTabSz="4816475">
                  <a:defRPr sz="9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defTabSz="4816475">
                  <a:defRPr sz="9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100901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105473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10045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14617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r>
                  <a:rPr kumimoji="1" lang="en-US" altLang="zh-CN" sz="1000" b="1" dirty="0">
                    <a:solidFill>
                      <a:schemeClr val="bg1"/>
                    </a:solidFill>
                    <a:ea typeface="SimSun" panose="02010600030101010101" pitchFamily="2" charset="-122"/>
                  </a:rPr>
                  <a:t>A3</a:t>
                </a:r>
              </a:p>
            </p:txBody>
          </p:sp>
          <p:sp>
            <p:nvSpPr>
              <p:cNvPr id="65" name="文本框 271">
                <a:extLst>
                  <a:ext uri="{FF2B5EF4-FFF2-40B4-BE49-F238E27FC236}">
                    <a16:creationId xmlns:a16="http://schemas.microsoft.com/office/drawing/2014/main" id="{12160204-C350-704F-9304-AD4CDCAD8F1F}"/>
                  </a:ext>
                </a:extLst>
              </p:cNvPr>
              <p:cNvSpPr txBox="1"/>
              <p:nvPr/>
            </p:nvSpPr>
            <p:spPr bwMode="auto">
              <a:xfrm>
                <a:off x="-90361" y="3969836"/>
                <a:ext cx="567447" cy="2461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396" tIns="45703" rIns="91396" bIns="45703">
                <a:spAutoFit/>
              </a:bodyPr>
              <a:lstStyle>
                <a:lvl1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100901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105473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110045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114617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r>
                  <a:rPr kumimoji="1" lang="en-US" altLang="zh-CN" sz="1000" b="1" dirty="0">
                    <a:solidFill>
                      <a:schemeClr val="bg1"/>
                    </a:solidFill>
                    <a:ea typeface="SimSun" pitchFamily="2" charset="-122"/>
                  </a:rPr>
                  <a:t>NFL</a:t>
                </a:r>
                <a:endParaRPr kumimoji="1" lang="zh-CN" altLang="en-US" sz="1000" b="1" dirty="0">
                  <a:solidFill>
                    <a:schemeClr val="bg1"/>
                  </a:solidFill>
                  <a:ea typeface="SimSun" pitchFamily="2" charset="-122"/>
                </a:endParaRPr>
              </a:p>
            </p:txBody>
          </p:sp>
          <p:sp>
            <p:nvSpPr>
              <p:cNvPr id="66" name="文本框 271">
                <a:extLst>
                  <a:ext uri="{FF2B5EF4-FFF2-40B4-BE49-F238E27FC236}">
                    <a16:creationId xmlns:a16="http://schemas.microsoft.com/office/drawing/2014/main" id="{7128D165-C3A9-2547-8FD0-3FC01BDDC378}"/>
                  </a:ext>
                </a:extLst>
              </p:cNvPr>
              <p:cNvSpPr txBox="1"/>
              <p:nvPr/>
            </p:nvSpPr>
            <p:spPr bwMode="auto">
              <a:xfrm>
                <a:off x="906465" y="3974483"/>
                <a:ext cx="578365" cy="2461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396" tIns="45703" rIns="91396" bIns="45703">
                <a:spAutoFit/>
              </a:bodyPr>
              <a:lstStyle>
                <a:lvl1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100901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105473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110045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114617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kumimoji="1" lang="en-US" altLang="zh-CN" sz="1000" b="1" dirty="0">
                    <a:solidFill>
                      <a:schemeClr val="bg1"/>
                    </a:solidFill>
                    <a:ea typeface="SimSun" pitchFamily="2" charset="-122"/>
                  </a:rPr>
                  <a:t>GCL</a:t>
                </a:r>
                <a:endParaRPr kumimoji="1" lang="zh-CN" altLang="en-US" sz="1000" b="1" dirty="0">
                  <a:solidFill>
                    <a:schemeClr val="bg1"/>
                  </a:solidFill>
                  <a:ea typeface="SimSun" pitchFamily="2" charset="-122"/>
                </a:endParaRPr>
              </a:p>
            </p:txBody>
          </p:sp>
          <p:sp>
            <p:nvSpPr>
              <p:cNvPr id="67" name="文本框 271">
                <a:extLst>
                  <a:ext uri="{FF2B5EF4-FFF2-40B4-BE49-F238E27FC236}">
                    <a16:creationId xmlns:a16="http://schemas.microsoft.com/office/drawing/2014/main" id="{5A691B13-FE5E-D947-8445-D4DCDCEF6597}"/>
                  </a:ext>
                </a:extLst>
              </p:cNvPr>
              <p:cNvSpPr txBox="1"/>
              <p:nvPr/>
            </p:nvSpPr>
            <p:spPr bwMode="auto">
              <a:xfrm>
                <a:off x="-42250" y="4857018"/>
                <a:ext cx="535342" cy="2461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396" tIns="45703" rIns="91396" bIns="45703">
                <a:spAutoFit/>
              </a:bodyPr>
              <a:lstStyle>
                <a:lvl1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100901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105473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110045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114617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kumimoji="1" lang="en-US" altLang="zh-CN" sz="1000" b="1" dirty="0">
                    <a:solidFill>
                      <a:schemeClr val="bg1"/>
                    </a:solidFill>
                    <a:ea typeface="SimSun" pitchFamily="2" charset="-122"/>
                  </a:rPr>
                  <a:t>IPL</a:t>
                </a:r>
                <a:endParaRPr kumimoji="1" lang="zh-CN" altLang="en-US" sz="1000" b="1" dirty="0">
                  <a:solidFill>
                    <a:schemeClr val="bg1"/>
                  </a:solidFill>
                  <a:ea typeface="SimSun" pitchFamily="2" charset="-122"/>
                </a:endParaRPr>
              </a:p>
            </p:txBody>
          </p:sp>
          <p:sp>
            <p:nvSpPr>
              <p:cNvPr id="68" name="文本框 271">
                <a:extLst>
                  <a:ext uri="{FF2B5EF4-FFF2-40B4-BE49-F238E27FC236}">
                    <a16:creationId xmlns:a16="http://schemas.microsoft.com/office/drawing/2014/main" id="{44385483-C6F8-5F4B-9F6A-A9A0F1A19679}"/>
                  </a:ext>
                </a:extLst>
              </p:cNvPr>
              <p:cNvSpPr txBox="1"/>
              <p:nvPr/>
            </p:nvSpPr>
            <p:spPr bwMode="auto">
              <a:xfrm>
                <a:off x="916570" y="4860319"/>
                <a:ext cx="447635" cy="2461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396" tIns="45703" rIns="91396" bIns="45703">
                <a:spAutoFit/>
              </a:bodyPr>
              <a:lstStyle>
                <a:lvl1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100901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105473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110045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114617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kumimoji="1" lang="en-US" altLang="zh-CN" sz="1000" b="1" dirty="0">
                    <a:solidFill>
                      <a:schemeClr val="bg1"/>
                    </a:solidFill>
                    <a:ea typeface="SimSun" pitchFamily="2" charset="-122"/>
                  </a:rPr>
                  <a:t>INL</a:t>
                </a:r>
                <a:endParaRPr kumimoji="1" lang="zh-CN" altLang="en-US" sz="1000" b="1" dirty="0">
                  <a:solidFill>
                    <a:schemeClr val="bg1"/>
                  </a:solidFill>
                  <a:ea typeface="SimSun" pitchFamily="2" charset="-122"/>
                </a:endParaRPr>
              </a:p>
            </p:txBody>
          </p:sp>
          <p:sp>
            <p:nvSpPr>
              <p:cNvPr id="69" name="文本框 271">
                <a:extLst>
                  <a:ext uri="{FF2B5EF4-FFF2-40B4-BE49-F238E27FC236}">
                    <a16:creationId xmlns:a16="http://schemas.microsoft.com/office/drawing/2014/main" id="{0FDF0F8F-B8ED-7C41-80DF-3094FAF072D0}"/>
                  </a:ext>
                </a:extLst>
              </p:cNvPr>
              <p:cNvSpPr txBox="1"/>
              <p:nvPr/>
            </p:nvSpPr>
            <p:spPr bwMode="auto">
              <a:xfrm>
                <a:off x="911660" y="4160413"/>
                <a:ext cx="421356" cy="2461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396" tIns="45703" rIns="91396" bIns="45703">
                <a:spAutoFit/>
              </a:bodyPr>
              <a:lstStyle>
                <a:lvl1pPr defTabSz="4816475">
                  <a:defRPr sz="9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defTabSz="4816475">
                  <a:defRPr sz="9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defTabSz="4816475">
                  <a:defRPr sz="9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defTabSz="4816475">
                  <a:defRPr sz="9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defTabSz="4816475">
                  <a:defRPr sz="9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100901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105473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10045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14617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r>
                  <a:rPr kumimoji="1" lang="en-US" altLang="zh-CN" sz="1000" b="1" dirty="0">
                    <a:solidFill>
                      <a:schemeClr val="bg1"/>
                    </a:solidFill>
                    <a:ea typeface="SimSun" panose="02010600030101010101" pitchFamily="2" charset="-122"/>
                  </a:rPr>
                  <a:t>A4</a:t>
                </a:r>
              </a:p>
            </p:txBody>
          </p:sp>
          <p:sp>
            <p:nvSpPr>
              <p:cNvPr id="206" name="Isosceles Triangle 340">
                <a:extLst>
                  <a:ext uri="{FF2B5EF4-FFF2-40B4-BE49-F238E27FC236}">
                    <a16:creationId xmlns:a16="http://schemas.microsoft.com/office/drawing/2014/main" id="{18EE409D-FFF6-CD44-AC59-9AC3F2DC6134}"/>
                  </a:ext>
                </a:extLst>
              </p:cNvPr>
              <p:cNvSpPr/>
              <p:nvPr/>
            </p:nvSpPr>
            <p:spPr>
              <a:xfrm rot="2535255">
                <a:off x="1753872" y="1835736"/>
                <a:ext cx="33420" cy="56785"/>
              </a:xfrm>
              <a:prstGeom prst="triangl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altLang="en-US">
                  <a:solidFill>
                    <a:srgbClr val="FFFFFF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77" name="文本框 271">
                <a:extLst>
                  <a:ext uri="{FF2B5EF4-FFF2-40B4-BE49-F238E27FC236}">
                    <a16:creationId xmlns:a16="http://schemas.microsoft.com/office/drawing/2014/main" id="{9291E762-39F8-CF41-9B8F-5A008C84832B}"/>
                  </a:ext>
                </a:extLst>
              </p:cNvPr>
              <p:cNvSpPr txBox="1"/>
              <p:nvPr/>
            </p:nvSpPr>
            <p:spPr bwMode="auto">
              <a:xfrm>
                <a:off x="1880911" y="3969836"/>
                <a:ext cx="567447" cy="2461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396" tIns="45703" rIns="91396" bIns="45703">
                <a:spAutoFit/>
              </a:bodyPr>
              <a:lstStyle>
                <a:lvl1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100901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105473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110045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114617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r>
                  <a:rPr kumimoji="1" lang="en-US" altLang="zh-CN" sz="1000" b="1" dirty="0">
                    <a:solidFill>
                      <a:schemeClr val="bg1"/>
                    </a:solidFill>
                    <a:ea typeface="SimSun" pitchFamily="2" charset="-122"/>
                  </a:rPr>
                  <a:t>NFL</a:t>
                </a:r>
                <a:endParaRPr kumimoji="1" lang="zh-CN" altLang="en-US" sz="1000" b="1" dirty="0">
                  <a:solidFill>
                    <a:schemeClr val="bg1"/>
                  </a:solidFill>
                  <a:ea typeface="SimSun" pitchFamily="2" charset="-122"/>
                </a:endParaRPr>
              </a:p>
            </p:txBody>
          </p:sp>
          <p:sp>
            <p:nvSpPr>
              <p:cNvPr id="278" name="文本框 271">
                <a:extLst>
                  <a:ext uri="{FF2B5EF4-FFF2-40B4-BE49-F238E27FC236}">
                    <a16:creationId xmlns:a16="http://schemas.microsoft.com/office/drawing/2014/main" id="{224B9D66-1524-534D-A317-55CC95A9B9D0}"/>
                  </a:ext>
                </a:extLst>
              </p:cNvPr>
              <p:cNvSpPr txBox="1"/>
              <p:nvPr/>
            </p:nvSpPr>
            <p:spPr bwMode="auto">
              <a:xfrm>
                <a:off x="2877737" y="3974483"/>
                <a:ext cx="578365" cy="2461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396" tIns="45703" rIns="91396" bIns="45703">
                <a:spAutoFit/>
              </a:bodyPr>
              <a:lstStyle>
                <a:lvl1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100901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105473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110045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114617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kumimoji="1" lang="en-US" altLang="zh-CN" sz="1000" b="1" dirty="0">
                    <a:solidFill>
                      <a:schemeClr val="bg1"/>
                    </a:solidFill>
                    <a:ea typeface="SimSun" pitchFamily="2" charset="-122"/>
                  </a:rPr>
                  <a:t>GCL</a:t>
                </a:r>
                <a:endParaRPr kumimoji="1" lang="zh-CN" altLang="en-US" sz="1000" b="1" dirty="0">
                  <a:solidFill>
                    <a:schemeClr val="bg1"/>
                  </a:solidFill>
                  <a:ea typeface="SimSun" pitchFamily="2" charset="-122"/>
                </a:endParaRPr>
              </a:p>
            </p:txBody>
          </p:sp>
          <p:sp>
            <p:nvSpPr>
              <p:cNvPr id="279" name="文本框 271">
                <a:extLst>
                  <a:ext uri="{FF2B5EF4-FFF2-40B4-BE49-F238E27FC236}">
                    <a16:creationId xmlns:a16="http://schemas.microsoft.com/office/drawing/2014/main" id="{909B4C72-D94F-D443-BC62-C8A853811F22}"/>
                  </a:ext>
                </a:extLst>
              </p:cNvPr>
              <p:cNvSpPr txBox="1"/>
              <p:nvPr/>
            </p:nvSpPr>
            <p:spPr bwMode="auto">
              <a:xfrm>
                <a:off x="1929022" y="4857018"/>
                <a:ext cx="535342" cy="2461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396" tIns="45703" rIns="91396" bIns="45703">
                <a:spAutoFit/>
              </a:bodyPr>
              <a:lstStyle>
                <a:lvl1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100901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105473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110045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114617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kumimoji="1" lang="en-US" altLang="zh-CN" sz="1000" b="1" dirty="0">
                    <a:solidFill>
                      <a:schemeClr val="bg1"/>
                    </a:solidFill>
                    <a:ea typeface="SimSun" pitchFamily="2" charset="-122"/>
                  </a:rPr>
                  <a:t>IPL</a:t>
                </a:r>
                <a:endParaRPr kumimoji="1" lang="zh-CN" altLang="en-US" sz="1000" b="1" dirty="0">
                  <a:solidFill>
                    <a:schemeClr val="bg1"/>
                  </a:solidFill>
                  <a:ea typeface="SimSun" pitchFamily="2" charset="-122"/>
                </a:endParaRPr>
              </a:p>
            </p:txBody>
          </p:sp>
          <p:sp>
            <p:nvSpPr>
              <p:cNvPr id="280" name="文本框 271">
                <a:extLst>
                  <a:ext uri="{FF2B5EF4-FFF2-40B4-BE49-F238E27FC236}">
                    <a16:creationId xmlns:a16="http://schemas.microsoft.com/office/drawing/2014/main" id="{7694B418-10DC-C545-ABF6-DF7DD9588EEB}"/>
                  </a:ext>
                </a:extLst>
              </p:cNvPr>
              <p:cNvSpPr txBox="1"/>
              <p:nvPr/>
            </p:nvSpPr>
            <p:spPr bwMode="auto">
              <a:xfrm>
                <a:off x="2887842" y="4860319"/>
                <a:ext cx="447635" cy="2461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396" tIns="45703" rIns="91396" bIns="45703">
                <a:spAutoFit/>
              </a:bodyPr>
              <a:lstStyle>
                <a:lvl1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100901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105473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110045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114617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kumimoji="1" lang="en-US" altLang="zh-CN" sz="1000" b="1" dirty="0">
                    <a:solidFill>
                      <a:schemeClr val="bg1"/>
                    </a:solidFill>
                    <a:ea typeface="SimSun" pitchFamily="2" charset="-122"/>
                  </a:rPr>
                  <a:t>INL</a:t>
                </a:r>
                <a:endParaRPr kumimoji="1" lang="zh-CN" altLang="en-US" sz="1000" b="1" dirty="0">
                  <a:solidFill>
                    <a:schemeClr val="bg1"/>
                  </a:solidFill>
                  <a:ea typeface="SimSun" pitchFamily="2" charset="-122"/>
                </a:endParaRPr>
              </a:p>
            </p:txBody>
          </p:sp>
          <p:sp>
            <p:nvSpPr>
              <p:cNvPr id="300" name="文本框 271">
                <a:extLst>
                  <a:ext uri="{FF2B5EF4-FFF2-40B4-BE49-F238E27FC236}">
                    <a16:creationId xmlns:a16="http://schemas.microsoft.com/office/drawing/2014/main" id="{56329169-611D-BC4C-9D8C-0E4FFE49160F}"/>
                  </a:ext>
                </a:extLst>
              </p:cNvPr>
              <p:cNvSpPr txBox="1"/>
              <p:nvPr/>
            </p:nvSpPr>
            <p:spPr bwMode="auto">
              <a:xfrm>
                <a:off x="1885546" y="3304802"/>
                <a:ext cx="442913" cy="2461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396" tIns="45703" rIns="91396" bIns="45703">
                <a:spAutoFit/>
              </a:bodyPr>
              <a:lstStyle>
                <a:lvl1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100901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105473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110045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114617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r>
                  <a:rPr kumimoji="1" lang="en-US" altLang="zh-CN" sz="1000" b="1" dirty="0">
                    <a:solidFill>
                      <a:schemeClr val="bg1"/>
                    </a:solidFill>
                    <a:ea typeface="SimSun" pitchFamily="2" charset="-122"/>
                  </a:rPr>
                  <a:t>B1</a:t>
                </a:r>
                <a:endParaRPr kumimoji="1" lang="zh-CN" altLang="en-US" sz="1000" b="1" dirty="0">
                  <a:solidFill>
                    <a:schemeClr val="bg1"/>
                  </a:solidFill>
                  <a:ea typeface="SimSun" pitchFamily="2" charset="-122"/>
                </a:endParaRPr>
              </a:p>
            </p:txBody>
          </p:sp>
          <p:sp>
            <p:nvSpPr>
              <p:cNvPr id="301" name="文本框 271">
                <a:extLst>
                  <a:ext uri="{FF2B5EF4-FFF2-40B4-BE49-F238E27FC236}">
                    <a16:creationId xmlns:a16="http://schemas.microsoft.com/office/drawing/2014/main" id="{75B32D91-9085-CB46-A23C-BA39A4F5E3EB}"/>
                  </a:ext>
                </a:extLst>
              </p:cNvPr>
              <p:cNvSpPr txBox="1"/>
              <p:nvPr/>
            </p:nvSpPr>
            <p:spPr bwMode="auto">
              <a:xfrm>
                <a:off x="2863885" y="3293857"/>
                <a:ext cx="426199" cy="2461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396" tIns="45703" rIns="91396" bIns="45703">
                <a:spAutoFit/>
              </a:bodyPr>
              <a:lstStyle>
                <a:lvl1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100901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105473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110045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114617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r>
                  <a:rPr kumimoji="1" lang="en-US" altLang="zh-CN" sz="1000" b="1" dirty="0">
                    <a:solidFill>
                      <a:schemeClr val="bg1"/>
                    </a:solidFill>
                    <a:ea typeface="SimSun" pitchFamily="2" charset="-122"/>
                  </a:rPr>
                  <a:t>B2</a:t>
                </a:r>
                <a:endParaRPr kumimoji="1" lang="zh-CN" altLang="en-US" sz="1000" b="1" dirty="0">
                  <a:solidFill>
                    <a:schemeClr val="bg1"/>
                  </a:solidFill>
                  <a:ea typeface="SimSun" pitchFamily="2" charset="-122"/>
                </a:endParaRPr>
              </a:p>
            </p:txBody>
          </p:sp>
          <p:sp>
            <p:nvSpPr>
              <p:cNvPr id="302" name="文本框 271">
                <a:extLst>
                  <a:ext uri="{FF2B5EF4-FFF2-40B4-BE49-F238E27FC236}">
                    <a16:creationId xmlns:a16="http://schemas.microsoft.com/office/drawing/2014/main" id="{7EBAF6C7-1EB1-7442-B5FA-735D1A9D6C3D}"/>
                  </a:ext>
                </a:extLst>
              </p:cNvPr>
              <p:cNvSpPr txBox="1"/>
              <p:nvPr/>
            </p:nvSpPr>
            <p:spPr bwMode="auto">
              <a:xfrm>
                <a:off x="1867290" y="4184309"/>
                <a:ext cx="493806" cy="2461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396" tIns="45703" rIns="91396" bIns="45703">
                <a:spAutoFit/>
              </a:bodyPr>
              <a:lstStyle>
                <a:lvl1pPr defTabSz="4816475">
                  <a:defRPr sz="9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defTabSz="4816475">
                  <a:defRPr sz="9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defTabSz="4816475">
                  <a:defRPr sz="9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defTabSz="4816475">
                  <a:defRPr sz="9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defTabSz="4816475">
                  <a:defRPr sz="9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100901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105473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10045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14617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r>
                  <a:rPr kumimoji="1" lang="en-US" altLang="zh-CN" sz="1000" b="1" dirty="0">
                    <a:solidFill>
                      <a:schemeClr val="bg1"/>
                    </a:solidFill>
                    <a:ea typeface="SimSun" panose="02010600030101010101" pitchFamily="2" charset="-122"/>
                  </a:rPr>
                  <a:t>B3</a:t>
                </a:r>
              </a:p>
            </p:txBody>
          </p:sp>
          <p:sp>
            <p:nvSpPr>
              <p:cNvPr id="303" name="文本框 271">
                <a:extLst>
                  <a:ext uri="{FF2B5EF4-FFF2-40B4-BE49-F238E27FC236}">
                    <a16:creationId xmlns:a16="http://schemas.microsoft.com/office/drawing/2014/main" id="{E0780692-798B-6443-BD94-1ED86ADAC412}"/>
                  </a:ext>
                </a:extLst>
              </p:cNvPr>
              <p:cNvSpPr txBox="1"/>
              <p:nvPr/>
            </p:nvSpPr>
            <p:spPr bwMode="auto">
              <a:xfrm>
                <a:off x="2864065" y="4166862"/>
                <a:ext cx="421356" cy="2461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396" tIns="45703" rIns="91396" bIns="45703">
                <a:spAutoFit/>
              </a:bodyPr>
              <a:lstStyle>
                <a:lvl1pPr defTabSz="4816475">
                  <a:defRPr sz="9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defTabSz="4816475">
                  <a:defRPr sz="9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defTabSz="4816475">
                  <a:defRPr sz="9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defTabSz="4816475">
                  <a:defRPr sz="9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defTabSz="4816475">
                  <a:defRPr sz="9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100901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105473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10045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14617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r>
                  <a:rPr kumimoji="1" lang="en-US" altLang="zh-CN" sz="1000" b="1" dirty="0">
                    <a:solidFill>
                      <a:schemeClr val="bg1"/>
                    </a:solidFill>
                    <a:ea typeface="SimSun" panose="02010600030101010101" pitchFamily="2" charset="-122"/>
                  </a:rPr>
                  <a:t>B4</a:t>
                </a:r>
              </a:p>
            </p:txBody>
          </p:sp>
          <p:pic>
            <p:nvPicPr>
              <p:cNvPr id="109" name="Picture 108">
                <a:extLst>
                  <a:ext uri="{FF2B5EF4-FFF2-40B4-BE49-F238E27FC236}">
                    <a16:creationId xmlns:a16="http://schemas.microsoft.com/office/drawing/2014/main" id="{E65BD38C-E4A6-2142-B508-97C487A0BA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6200000">
                <a:off x="8227415" y="1401384"/>
                <a:ext cx="1722754" cy="2045314"/>
              </a:xfrm>
              <a:prstGeom prst="rect">
                <a:avLst/>
              </a:prstGeom>
            </p:spPr>
          </p:pic>
          <p:pic>
            <p:nvPicPr>
              <p:cNvPr id="107" name="Picture 106">
                <a:extLst>
                  <a:ext uri="{FF2B5EF4-FFF2-40B4-BE49-F238E27FC236}">
                    <a16:creationId xmlns:a16="http://schemas.microsoft.com/office/drawing/2014/main" id="{DDE25CBC-9484-DB4F-83FF-D26819F4C1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136136" y="1555654"/>
                <a:ext cx="2007510" cy="1747828"/>
              </a:xfrm>
              <a:prstGeom prst="rect">
                <a:avLst/>
              </a:prstGeom>
            </p:spPr>
          </p:pic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33A369F0-672A-C34B-BE2D-58D824EE1F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V="1">
                <a:off x="11150214" y="3319891"/>
                <a:ext cx="993432" cy="871258"/>
              </a:xfrm>
              <a:prstGeom prst="rect">
                <a:avLst/>
              </a:prstGeom>
            </p:spPr>
          </p:pic>
          <p:sp>
            <p:nvSpPr>
              <p:cNvPr id="263" name="文本框 273">
                <a:extLst>
                  <a:ext uri="{FF2B5EF4-FFF2-40B4-BE49-F238E27FC236}">
                    <a16:creationId xmlns:a16="http://schemas.microsoft.com/office/drawing/2014/main" id="{7F9F915B-9DBA-2D40-92BA-BB0BD7596F95}"/>
                  </a:ext>
                </a:extLst>
              </p:cNvPr>
              <p:cNvSpPr txBox="1"/>
              <p:nvPr/>
            </p:nvSpPr>
            <p:spPr bwMode="auto">
              <a:xfrm>
                <a:off x="10462765" y="1290072"/>
                <a:ext cx="1237486" cy="30598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396" tIns="45703" rIns="91396" bIns="45703">
                <a:spAutoFit/>
              </a:bodyPr>
              <a:lstStyle>
                <a:lvl1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100901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105473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110045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114617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r>
                  <a:rPr kumimoji="1" lang="en-US" altLang="zh-CN" sz="1400" b="1" dirty="0">
                    <a:ea typeface="SimSun" pitchFamily="2" charset="-122"/>
                  </a:rPr>
                  <a:t>Control</a:t>
                </a:r>
                <a:endParaRPr kumimoji="1" lang="zh-CN" altLang="en-US" sz="1400" b="1" dirty="0">
                  <a:ea typeface="SimSun" pitchFamily="2" charset="-122"/>
                </a:endParaRPr>
              </a:p>
            </p:txBody>
          </p:sp>
          <p:sp>
            <p:nvSpPr>
              <p:cNvPr id="264" name="文本框 271">
                <a:extLst>
                  <a:ext uri="{FF2B5EF4-FFF2-40B4-BE49-F238E27FC236}">
                    <a16:creationId xmlns:a16="http://schemas.microsoft.com/office/drawing/2014/main" id="{0940658F-00B7-2F4E-B78A-C6B60560C5EB}"/>
                  </a:ext>
                </a:extLst>
              </p:cNvPr>
              <p:cNvSpPr txBox="1"/>
              <p:nvPr/>
            </p:nvSpPr>
            <p:spPr bwMode="auto">
              <a:xfrm>
                <a:off x="8446836" y="1287428"/>
                <a:ext cx="1376829" cy="30598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396" tIns="45703" rIns="91396" bIns="45703">
                <a:spAutoFit/>
              </a:bodyPr>
              <a:lstStyle>
                <a:lvl1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100901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105473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110045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114617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r>
                  <a:rPr kumimoji="1" lang="en-US" altLang="zh-CN" sz="1400" b="1" dirty="0">
                    <a:ea typeface="SimSun" pitchFamily="2" charset="-122"/>
                  </a:rPr>
                  <a:t>AD</a:t>
                </a:r>
                <a:endParaRPr kumimoji="1" lang="zh-CN" altLang="en-US" sz="1400" b="1" dirty="0">
                  <a:ea typeface="SimSun" pitchFamily="2" charset="-122"/>
                </a:endParaRPr>
              </a:p>
            </p:txBody>
          </p:sp>
          <p:sp>
            <p:nvSpPr>
              <p:cNvPr id="265" name="文本框 259">
                <a:extLst>
                  <a:ext uri="{FF2B5EF4-FFF2-40B4-BE49-F238E27FC236}">
                    <a16:creationId xmlns:a16="http://schemas.microsoft.com/office/drawing/2014/main" id="{1503C620-F9CD-634B-B997-2BB9573C7516}"/>
                  </a:ext>
                </a:extLst>
              </p:cNvPr>
              <p:cNvSpPr txBox="1"/>
              <p:nvPr/>
            </p:nvSpPr>
            <p:spPr bwMode="auto">
              <a:xfrm>
                <a:off x="9729119" y="942665"/>
                <a:ext cx="798349" cy="3671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91396" tIns="45703" rIns="91396" bIns="45703">
                <a:spAutoFit/>
              </a:bodyPr>
              <a:lstStyle>
                <a:lvl1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100901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105473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110045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114617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r>
                  <a:rPr kumimoji="1" lang="en-US" altLang="zh-CN" sz="1800" b="1" dirty="0">
                    <a:ea typeface="SimSun" pitchFamily="2" charset="-122"/>
                  </a:rPr>
                  <a:t>IBA-1</a:t>
                </a:r>
                <a:endParaRPr kumimoji="1" lang="zh-CN" altLang="en-US" sz="1800" b="1" dirty="0">
                  <a:ea typeface="SimSun" pitchFamily="2" charset="-122"/>
                </a:endParaRPr>
              </a:p>
            </p:txBody>
          </p:sp>
          <p:pic>
            <p:nvPicPr>
              <p:cNvPr id="266" name="Picture 265">
                <a:extLst>
                  <a:ext uri="{FF2B5EF4-FFF2-40B4-BE49-F238E27FC236}">
                    <a16:creationId xmlns:a16="http://schemas.microsoft.com/office/drawing/2014/main" id="{38B35CF6-FA9E-A74E-8652-667E37A548C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095331" y="3321257"/>
                <a:ext cx="1013136" cy="869892"/>
              </a:xfrm>
              <a:prstGeom prst="rect">
                <a:avLst/>
              </a:prstGeom>
            </p:spPr>
          </p:pic>
          <p:pic>
            <p:nvPicPr>
              <p:cNvPr id="267" name="Picture 266">
                <a:extLst>
                  <a:ext uri="{FF2B5EF4-FFF2-40B4-BE49-F238E27FC236}">
                    <a16:creationId xmlns:a16="http://schemas.microsoft.com/office/drawing/2014/main" id="{A3C0CEA9-4981-6948-9F35-95139A8D34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7" cstate="email">
                <a:extLst>
                  <a:ext uri="{BEBA8EAE-BF5A-486C-A8C5-ECC9F3942E4B}">
                    <a14:imgProps xmlns:a14="http://schemas.microsoft.com/office/drawing/2010/main">
                      <a14:imgLayer r:embed="rId28">
                        <a14:imgEffect>
                          <a14:brightnessContrast brigh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073242" y="3321257"/>
                <a:ext cx="1004466" cy="869892"/>
              </a:xfrm>
              <a:prstGeom prst="rect">
                <a:avLst/>
              </a:prstGeom>
            </p:spPr>
          </p:pic>
          <p:pic>
            <p:nvPicPr>
              <p:cNvPr id="269" name="Picture 268">
                <a:extLst>
                  <a:ext uri="{FF2B5EF4-FFF2-40B4-BE49-F238E27FC236}">
                    <a16:creationId xmlns:a16="http://schemas.microsoft.com/office/drawing/2014/main" id="{BA7C6A9D-19D8-784C-B564-5B0459A5534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073242" y="4207013"/>
                <a:ext cx="1004466" cy="852384"/>
              </a:xfrm>
              <a:prstGeom prst="rect">
                <a:avLst/>
              </a:prstGeom>
            </p:spPr>
          </p:pic>
          <p:pic>
            <p:nvPicPr>
              <p:cNvPr id="270" name="Picture 269">
                <a:extLst>
                  <a:ext uri="{FF2B5EF4-FFF2-40B4-BE49-F238E27FC236}">
                    <a16:creationId xmlns:a16="http://schemas.microsoft.com/office/drawing/2014/main" id="{393436F2-E57A-DF43-AE64-CA0001745D5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094216" y="4207652"/>
                <a:ext cx="1013278" cy="849421"/>
              </a:xfrm>
              <a:prstGeom prst="rect">
                <a:avLst/>
              </a:prstGeom>
            </p:spPr>
          </p:pic>
          <p:pic>
            <p:nvPicPr>
              <p:cNvPr id="271" name="Picture 270">
                <a:extLst>
                  <a:ext uri="{FF2B5EF4-FFF2-40B4-BE49-F238E27FC236}">
                    <a16:creationId xmlns:a16="http://schemas.microsoft.com/office/drawing/2014/main" id="{B6A8FACE-C0CD-AF43-907B-5F8BF24F31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127151" y="3319402"/>
                <a:ext cx="1004815" cy="874390"/>
              </a:xfrm>
              <a:prstGeom prst="rect">
                <a:avLst/>
              </a:prstGeom>
            </p:spPr>
          </p:pic>
          <p:pic>
            <p:nvPicPr>
              <p:cNvPr id="273" name="Picture 272">
                <a:extLst>
                  <a:ext uri="{FF2B5EF4-FFF2-40B4-BE49-F238E27FC236}">
                    <a16:creationId xmlns:a16="http://schemas.microsoft.com/office/drawing/2014/main" id="{4583AE28-C57F-EB4F-8C9B-05911F2BC86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127946" y="4207013"/>
                <a:ext cx="1004020" cy="849422"/>
              </a:xfrm>
              <a:prstGeom prst="rect">
                <a:avLst/>
              </a:prstGeom>
            </p:spPr>
          </p:pic>
          <p:pic>
            <p:nvPicPr>
              <p:cNvPr id="274" name="Picture 273">
                <a:extLst>
                  <a:ext uri="{FF2B5EF4-FFF2-40B4-BE49-F238E27FC236}">
                    <a16:creationId xmlns:a16="http://schemas.microsoft.com/office/drawing/2014/main" id="{A6193472-B389-DB41-B8DD-EAD4BE0CCC4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1150214" y="4212447"/>
                <a:ext cx="993433" cy="848783"/>
              </a:xfrm>
              <a:prstGeom prst="rect">
                <a:avLst/>
              </a:prstGeom>
            </p:spPr>
          </p:pic>
          <p:sp>
            <p:nvSpPr>
              <p:cNvPr id="290" name="文本框 271">
                <a:extLst>
                  <a:ext uri="{FF2B5EF4-FFF2-40B4-BE49-F238E27FC236}">
                    <a16:creationId xmlns:a16="http://schemas.microsoft.com/office/drawing/2014/main" id="{92D59A9E-3041-5449-9F7E-75046F0EF801}"/>
                  </a:ext>
                </a:extLst>
              </p:cNvPr>
              <p:cNvSpPr txBox="1"/>
              <p:nvPr/>
            </p:nvSpPr>
            <p:spPr bwMode="auto">
              <a:xfrm>
                <a:off x="7993117" y="3964848"/>
                <a:ext cx="567447" cy="2461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396" tIns="45703" rIns="91396" bIns="45703">
                <a:spAutoFit/>
              </a:bodyPr>
              <a:lstStyle>
                <a:lvl1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100901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105473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110045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114617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r>
                  <a:rPr kumimoji="1" lang="en-US" altLang="zh-CN" sz="1000" b="1" dirty="0">
                    <a:solidFill>
                      <a:schemeClr val="bg1"/>
                    </a:solidFill>
                    <a:ea typeface="SimSun" pitchFamily="2" charset="-122"/>
                  </a:rPr>
                  <a:t>NFL</a:t>
                </a:r>
                <a:endParaRPr kumimoji="1" lang="zh-CN" altLang="en-US" sz="1000" b="1" dirty="0">
                  <a:solidFill>
                    <a:schemeClr val="bg1"/>
                  </a:solidFill>
                  <a:ea typeface="SimSun" pitchFamily="2" charset="-122"/>
                </a:endParaRPr>
              </a:p>
            </p:txBody>
          </p:sp>
          <p:sp>
            <p:nvSpPr>
              <p:cNvPr id="291" name="文本框 271">
                <a:extLst>
                  <a:ext uri="{FF2B5EF4-FFF2-40B4-BE49-F238E27FC236}">
                    <a16:creationId xmlns:a16="http://schemas.microsoft.com/office/drawing/2014/main" id="{EC56097F-AA55-E446-823D-06526E5B1EC8}"/>
                  </a:ext>
                </a:extLst>
              </p:cNvPr>
              <p:cNvSpPr txBox="1"/>
              <p:nvPr/>
            </p:nvSpPr>
            <p:spPr bwMode="auto">
              <a:xfrm>
                <a:off x="9057318" y="3969495"/>
                <a:ext cx="578365" cy="2461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396" tIns="45703" rIns="91396" bIns="45703">
                <a:spAutoFit/>
              </a:bodyPr>
              <a:lstStyle>
                <a:lvl1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100901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105473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110045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114617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kumimoji="1" lang="en-US" altLang="zh-CN" sz="1000" b="1" dirty="0">
                    <a:solidFill>
                      <a:schemeClr val="bg1"/>
                    </a:solidFill>
                    <a:ea typeface="SimSun" pitchFamily="2" charset="-122"/>
                  </a:rPr>
                  <a:t>GCL</a:t>
                </a:r>
                <a:endParaRPr kumimoji="1" lang="zh-CN" altLang="en-US" sz="1000" b="1" dirty="0">
                  <a:solidFill>
                    <a:schemeClr val="bg1"/>
                  </a:solidFill>
                  <a:ea typeface="SimSun" pitchFamily="2" charset="-122"/>
                </a:endParaRPr>
              </a:p>
            </p:txBody>
          </p:sp>
          <p:sp>
            <p:nvSpPr>
              <p:cNvPr id="292" name="文本框 271">
                <a:extLst>
                  <a:ext uri="{FF2B5EF4-FFF2-40B4-BE49-F238E27FC236}">
                    <a16:creationId xmlns:a16="http://schemas.microsoft.com/office/drawing/2014/main" id="{0BD785E5-57D1-A946-B91D-406E781739A6}"/>
                  </a:ext>
                </a:extLst>
              </p:cNvPr>
              <p:cNvSpPr txBox="1"/>
              <p:nvPr/>
            </p:nvSpPr>
            <p:spPr bwMode="auto">
              <a:xfrm>
                <a:off x="8060478" y="4852030"/>
                <a:ext cx="535342" cy="2461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396" tIns="45703" rIns="91396" bIns="45703">
                <a:spAutoFit/>
              </a:bodyPr>
              <a:lstStyle>
                <a:lvl1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100901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105473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110045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114617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kumimoji="1" lang="en-US" altLang="zh-CN" sz="1000" b="1" dirty="0">
                    <a:solidFill>
                      <a:schemeClr val="bg1"/>
                    </a:solidFill>
                    <a:ea typeface="SimSun" pitchFamily="2" charset="-122"/>
                  </a:rPr>
                  <a:t>IPL</a:t>
                </a:r>
                <a:endParaRPr kumimoji="1" lang="zh-CN" altLang="en-US" sz="1000" b="1" dirty="0">
                  <a:solidFill>
                    <a:schemeClr val="bg1"/>
                  </a:solidFill>
                  <a:ea typeface="SimSun" pitchFamily="2" charset="-122"/>
                </a:endParaRPr>
              </a:p>
            </p:txBody>
          </p:sp>
          <p:sp>
            <p:nvSpPr>
              <p:cNvPr id="293" name="文本框 271">
                <a:extLst>
                  <a:ext uri="{FF2B5EF4-FFF2-40B4-BE49-F238E27FC236}">
                    <a16:creationId xmlns:a16="http://schemas.microsoft.com/office/drawing/2014/main" id="{B2EF4DE1-080F-CD4E-BC4E-128A490E19F1}"/>
                  </a:ext>
                </a:extLst>
              </p:cNvPr>
              <p:cNvSpPr txBox="1"/>
              <p:nvPr/>
            </p:nvSpPr>
            <p:spPr bwMode="auto">
              <a:xfrm>
                <a:off x="9067423" y="4855331"/>
                <a:ext cx="447635" cy="2461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396" tIns="45703" rIns="91396" bIns="45703">
                <a:spAutoFit/>
              </a:bodyPr>
              <a:lstStyle>
                <a:lvl1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100901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105473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110045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114617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kumimoji="1" lang="en-US" altLang="zh-CN" sz="1000" b="1" dirty="0">
                    <a:solidFill>
                      <a:schemeClr val="bg1"/>
                    </a:solidFill>
                    <a:ea typeface="SimSun" pitchFamily="2" charset="-122"/>
                  </a:rPr>
                  <a:t>INL</a:t>
                </a:r>
                <a:endParaRPr kumimoji="1" lang="zh-CN" altLang="en-US" sz="1000" b="1" dirty="0">
                  <a:solidFill>
                    <a:schemeClr val="bg1"/>
                  </a:solidFill>
                  <a:ea typeface="SimSun" pitchFamily="2" charset="-122"/>
                </a:endParaRPr>
              </a:p>
            </p:txBody>
          </p:sp>
          <p:sp>
            <p:nvSpPr>
              <p:cNvPr id="294" name="文本框 271">
                <a:extLst>
                  <a:ext uri="{FF2B5EF4-FFF2-40B4-BE49-F238E27FC236}">
                    <a16:creationId xmlns:a16="http://schemas.microsoft.com/office/drawing/2014/main" id="{D4287ECD-A269-574D-BFE8-35CEAE67A2EF}"/>
                  </a:ext>
                </a:extLst>
              </p:cNvPr>
              <p:cNvSpPr txBox="1"/>
              <p:nvPr/>
            </p:nvSpPr>
            <p:spPr bwMode="auto">
              <a:xfrm>
                <a:off x="10014361" y="3980797"/>
                <a:ext cx="567447" cy="2461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396" tIns="45703" rIns="91396" bIns="45703">
                <a:spAutoFit/>
              </a:bodyPr>
              <a:lstStyle>
                <a:lvl1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100901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105473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110045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114617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r>
                  <a:rPr kumimoji="1" lang="en-US" altLang="zh-CN" sz="1000" b="1" dirty="0">
                    <a:solidFill>
                      <a:schemeClr val="bg1"/>
                    </a:solidFill>
                    <a:ea typeface="SimSun" pitchFamily="2" charset="-122"/>
                  </a:rPr>
                  <a:t>NFL</a:t>
                </a:r>
                <a:endParaRPr kumimoji="1" lang="zh-CN" altLang="en-US" sz="1000" b="1" dirty="0">
                  <a:solidFill>
                    <a:schemeClr val="bg1"/>
                  </a:solidFill>
                  <a:ea typeface="SimSun" pitchFamily="2" charset="-122"/>
                </a:endParaRPr>
              </a:p>
            </p:txBody>
          </p:sp>
          <p:sp>
            <p:nvSpPr>
              <p:cNvPr id="295" name="文本框 271">
                <a:extLst>
                  <a:ext uri="{FF2B5EF4-FFF2-40B4-BE49-F238E27FC236}">
                    <a16:creationId xmlns:a16="http://schemas.microsoft.com/office/drawing/2014/main" id="{39EB4109-758D-D74A-A6C7-C20D3257A04E}"/>
                  </a:ext>
                </a:extLst>
              </p:cNvPr>
              <p:cNvSpPr txBox="1"/>
              <p:nvPr/>
            </p:nvSpPr>
            <p:spPr bwMode="auto">
              <a:xfrm>
                <a:off x="11078562" y="3985444"/>
                <a:ext cx="578365" cy="2461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396" tIns="45703" rIns="91396" bIns="45703">
                <a:spAutoFit/>
              </a:bodyPr>
              <a:lstStyle>
                <a:lvl1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100901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105473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110045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114617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kumimoji="1" lang="en-US" altLang="zh-CN" sz="1000" b="1" dirty="0">
                    <a:solidFill>
                      <a:schemeClr val="bg1"/>
                    </a:solidFill>
                    <a:ea typeface="SimSun" pitchFamily="2" charset="-122"/>
                  </a:rPr>
                  <a:t>GCL</a:t>
                </a:r>
                <a:endParaRPr kumimoji="1" lang="zh-CN" altLang="en-US" sz="1000" b="1" dirty="0">
                  <a:solidFill>
                    <a:schemeClr val="bg1"/>
                  </a:solidFill>
                  <a:ea typeface="SimSun" pitchFamily="2" charset="-122"/>
                </a:endParaRPr>
              </a:p>
            </p:txBody>
          </p:sp>
          <p:sp>
            <p:nvSpPr>
              <p:cNvPr id="296" name="文本框 271">
                <a:extLst>
                  <a:ext uri="{FF2B5EF4-FFF2-40B4-BE49-F238E27FC236}">
                    <a16:creationId xmlns:a16="http://schemas.microsoft.com/office/drawing/2014/main" id="{E24864D8-AE85-F74F-88D6-B5ABA41C7A87}"/>
                  </a:ext>
                </a:extLst>
              </p:cNvPr>
              <p:cNvSpPr txBox="1"/>
              <p:nvPr/>
            </p:nvSpPr>
            <p:spPr bwMode="auto">
              <a:xfrm>
                <a:off x="10081722" y="4839104"/>
                <a:ext cx="535342" cy="2461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396" tIns="45703" rIns="91396" bIns="45703">
                <a:spAutoFit/>
              </a:bodyPr>
              <a:lstStyle>
                <a:lvl1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100901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105473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110045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114617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kumimoji="1" lang="en-US" altLang="zh-CN" sz="1000" b="1" dirty="0">
                    <a:solidFill>
                      <a:schemeClr val="bg1"/>
                    </a:solidFill>
                    <a:ea typeface="SimSun" pitchFamily="2" charset="-122"/>
                  </a:rPr>
                  <a:t>IPL</a:t>
                </a:r>
                <a:endParaRPr kumimoji="1" lang="zh-CN" altLang="en-US" sz="1000" b="1" dirty="0">
                  <a:solidFill>
                    <a:schemeClr val="bg1"/>
                  </a:solidFill>
                  <a:ea typeface="SimSun" pitchFamily="2" charset="-122"/>
                </a:endParaRPr>
              </a:p>
            </p:txBody>
          </p:sp>
          <p:sp>
            <p:nvSpPr>
              <p:cNvPr id="297" name="文本框 271">
                <a:extLst>
                  <a:ext uri="{FF2B5EF4-FFF2-40B4-BE49-F238E27FC236}">
                    <a16:creationId xmlns:a16="http://schemas.microsoft.com/office/drawing/2014/main" id="{DBEB6D27-4C9F-FD4E-AE09-E4D107AA684C}"/>
                  </a:ext>
                </a:extLst>
              </p:cNvPr>
              <p:cNvSpPr txBox="1"/>
              <p:nvPr/>
            </p:nvSpPr>
            <p:spPr bwMode="auto">
              <a:xfrm>
                <a:off x="11088667" y="4842405"/>
                <a:ext cx="447635" cy="2461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396" tIns="45703" rIns="91396" bIns="45703">
                <a:spAutoFit/>
              </a:bodyPr>
              <a:lstStyle>
                <a:lvl1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100901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105473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110045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114617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kumimoji="1" lang="en-US" altLang="zh-CN" sz="1000" b="1" dirty="0">
                    <a:solidFill>
                      <a:schemeClr val="bg1"/>
                    </a:solidFill>
                    <a:ea typeface="SimSun" pitchFamily="2" charset="-122"/>
                  </a:rPr>
                  <a:t>INL</a:t>
                </a:r>
                <a:endParaRPr kumimoji="1" lang="zh-CN" altLang="en-US" sz="1000" b="1" dirty="0">
                  <a:solidFill>
                    <a:schemeClr val="bg1"/>
                  </a:solidFill>
                  <a:ea typeface="SimSun" pitchFamily="2" charset="-122"/>
                </a:endParaRPr>
              </a:p>
            </p:txBody>
          </p:sp>
          <p:sp>
            <p:nvSpPr>
              <p:cNvPr id="298" name="文本框 271">
                <a:extLst>
                  <a:ext uri="{FF2B5EF4-FFF2-40B4-BE49-F238E27FC236}">
                    <a16:creationId xmlns:a16="http://schemas.microsoft.com/office/drawing/2014/main" id="{175585F9-E1DD-6D4E-BEED-B191C11BE6EC}"/>
                  </a:ext>
                </a:extLst>
              </p:cNvPr>
              <p:cNvSpPr txBox="1"/>
              <p:nvPr/>
            </p:nvSpPr>
            <p:spPr bwMode="auto">
              <a:xfrm>
                <a:off x="8038469" y="1563447"/>
                <a:ext cx="331909" cy="30774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396" tIns="45703" rIns="91396" bIns="45703">
                <a:spAutoFit/>
              </a:bodyPr>
              <a:lstStyle>
                <a:lvl1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100901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105473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110045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114617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r>
                  <a:rPr kumimoji="1" lang="en-US" altLang="zh-CN" sz="1400" b="1" dirty="0">
                    <a:solidFill>
                      <a:schemeClr val="bg1"/>
                    </a:solidFill>
                    <a:ea typeface="SimSun" pitchFamily="2" charset="-122"/>
                  </a:rPr>
                  <a:t>E</a:t>
                </a:r>
                <a:endParaRPr kumimoji="1" lang="zh-CN" altLang="en-US" sz="1400" b="1" dirty="0">
                  <a:solidFill>
                    <a:schemeClr val="bg1"/>
                  </a:solidFill>
                  <a:ea typeface="SimSun" pitchFamily="2" charset="-122"/>
                </a:endParaRPr>
              </a:p>
            </p:txBody>
          </p:sp>
          <p:sp>
            <p:nvSpPr>
              <p:cNvPr id="299" name="文本框 271">
                <a:extLst>
                  <a:ext uri="{FF2B5EF4-FFF2-40B4-BE49-F238E27FC236}">
                    <a16:creationId xmlns:a16="http://schemas.microsoft.com/office/drawing/2014/main" id="{DA1B2949-E5B7-8A48-9900-17F1135E5260}"/>
                  </a:ext>
                </a:extLst>
              </p:cNvPr>
              <p:cNvSpPr txBox="1"/>
              <p:nvPr/>
            </p:nvSpPr>
            <p:spPr bwMode="auto">
              <a:xfrm>
                <a:off x="10102213" y="1555097"/>
                <a:ext cx="331910" cy="30774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396" tIns="45703" rIns="91396" bIns="45703">
                <a:spAutoFit/>
              </a:bodyPr>
              <a:lstStyle>
                <a:lvl1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100901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105473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110045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114617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r>
                  <a:rPr kumimoji="1" lang="en-US" altLang="zh-CN" sz="1400" b="1" dirty="0">
                    <a:solidFill>
                      <a:schemeClr val="bg1"/>
                    </a:solidFill>
                    <a:ea typeface="SimSun" pitchFamily="2" charset="-122"/>
                  </a:rPr>
                  <a:t>F</a:t>
                </a:r>
                <a:endParaRPr kumimoji="1" lang="zh-CN" altLang="en-US" sz="1400" b="1" dirty="0">
                  <a:solidFill>
                    <a:schemeClr val="bg1"/>
                  </a:solidFill>
                  <a:ea typeface="SimSun" pitchFamily="2" charset="-122"/>
                </a:endParaRPr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27C01109-170F-A404-9251-B65F0A439885}"/>
                  </a:ext>
                </a:extLst>
              </p:cNvPr>
              <p:cNvGrpSpPr/>
              <p:nvPr/>
            </p:nvGrpSpPr>
            <p:grpSpPr>
              <a:xfrm>
                <a:off x="11647087" y="3100229"/>
                <a:ext cx="566069" cy="222639"/>
                <a:chOff x="11647087" y="3100229"/>
                <a:chExt cx="566069" cy="222639"/>
              </a:xfrm>
            </p:grpSpPr>
            <p:sp>
              <p:nvSpPr>
                <p:cNvPr id="211" name="TextBox 210">
                  <a:extLst>
                    <a:ext uri="{FF2B5EF4-FFF2-40B4-BE49-F238E27FC236}">
                      <a16:creationId xmlns:a16="http://schemas.microsoft.com/office/drawing/2014/main" id="{0897E2D0-FA9A-8948-A3DD-2E48F05FA5D3}"/>
                    </a:ext>
                  </a:extLst>
                </p:cNvPr>
                <p:cNvSpPr txBox="1"/>
                <p:nvPr/>
              </p:nvSpPr>
              <p:spPr bwMode="auto">
                <a:xfrm>
                  <a:off x="11647087" y="3100229"/>
                  <a:ext cx="566069" cy="222639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396" tIns="45703" rIns="91396" bIns="45703">
                  <a:spAutoFit/>
                </a:bodyPr>
                <a:lstStyle/>
                <a:p>
                  <a:pPr algn="ctr" defTabSz="481699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7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20</a:t>
                  </a:r>
                  <a:r>
                    <a:rPr lang="en-US" sz="8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800" dirty="0">
                      <a:solidFill>
                        <a:schemeClr val="bg1"/>
                      </a:solidFill>
                      <a:latin typeface="Symbol" charset="2"/>
                      <a:cs typeface="Symbol" charset="2"/>
                    </a:rPr>
                    <a:t>m</a:t>
                  </a:r>
                  <a:r>
                    <a:rPr lang="en-US" sz="8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m</a:t>
                  </a:r>
                </a:p>
              </p:txBody>
            </p:sp>
            <p:cxnSp>
              <p:nvCxnSpPr>
                <p:cNvPr id="212" name="Straight Connector 211">
                  <a:extLst>
                    <a:ext uri="{FF2B5EF4-FFF2-40B4-BE49-F238E27FC236}">
                      <a16:creationId xmlns:a16="http://schemas.microsoft.com/office/drawing/2014/main" id="{31BBC435-7780-DC46-918D-2B90EE83F71B}"/>
                    </a:ext>
                  </a:extLst>
                </p:cNvPr>
                <p:cNvCxnSpPr/>
                <p:nvPr/>
              </p:nvCxnSpPr>
              <p:spPr bwMode="auto">
                <a:xfrm>
                  <a:off x="11841839" y="3135766"/>
                  <a:ext cx="193042" cy="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97817302-E4C9-218A-27B6-FFE976BECEF5}"/>
                  </a:ext>
                </a:extLst>
              </p:cNvPr>
              <p:cNvGrpSpPr/>
              <p:nvPr/>
            </p:nvGrpSpPr>
            <p:grpSpPr>
              <a:xfrm>
                <a:off x="11681103" y="4852272"/>
                <a:ext cx="566069" cy="222639"/>
                <a:chOff x="11673960" y="4869771"/>
                <a:chExt cx="566069" cy="222639"/>
              </a:xfrm>
            </p:grpSpPr>
            <p:cxnSp>
              <p:nvCxnSpPr>
                <p:cNvPr id="190" name="Straight Connector 189">
                  <a:extLst>
                    <a:ext uri="{FF2B5EF4-FFF2-40B4-BE49-F238E27FC236}">
                      <a16:creationId xmlns:a16="http://schemas.microsoft.com/office/drawing/2014/main" id="{AAB2A94B-21DF-4F4C-BFA8-E5F3656C8B26}"/>
                    </a:ext>
                  </a:extLst>
                </p:cNvPr>
                <p:cNvCxnSpPr/>
                <p:nvPr/>
              </p:nvCxnSpPr>
              <p:spPr>
                <a:xfrm>
                  <a:off x="11914772" y="4898096"/>
                  <a:ext cx="99954" cy="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2" name="TextBox 311">
                  <a:extLst>
                    <a:ext uri="{FF2B5EF4-FFF2-40B4-BE49-F238E27FC236}">
                      <a16:creationId xmlns:a16="http://schemas.microsoft.com/office/drawing/2014/main" id="{762E27AA-6449-5842-9617-6276D675378B}"/>
                    </a:ext>
                  </a:extLst>
                </p:cNvPr>
                <p:cNvSpPr txBox="1"/>
                <p:nvPr/>
              </p:nvSpPr>
              <p:spPr bwMode="auto">
                <a:xfrm>
                  <a:off x="11673960" y="4869771"/>
                  <a:ext cx="566069" cy="222639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396" tIns="45703" rIns="91396" bIns="45703">
                  <a:spAutoFit/>
                </a:bodyPr>
                <a:lstStyle/>
                <a:p>
                  <a:pPr algn="ctr" defTabSz="481699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7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20</a:t>
                  </a:r>
                  <a:r>
                    <a:rPr lang="en-US" sz="8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800" dirty="0">
                      <a:solidFill>
                        <a:schemeClr val="bg1"/>
                      </a:solidFill>
                      <a:latin typeface="Symbol" charset="2"/>
                      <a:cs typeface="Symbol" charset="2"/>
                    </a:rPr>
                    <a:t>m</a:t>
                  </a:r>
                  <a:r>
                    <a:rPr lang="en-US" sz="8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m</a:t>
                  </a:r>
                </a:p>
              </p:txBody>
            </p:sp>
          </p:grpSp>
          <p:sp>
            <p:nvSpPr>
              <p:cNvPr id="105" name="文本框 271">
                <a:extLst>
                  <a:ext uri="{FF2B5EF4-FFF2-40B4-BE49-F238E27FC236}">
                    <a16:creationId xmlns:a16="http://schemas.microsoft.com/office/drawing/2014/main" id="{62E37531-91ED-C143-87EC-F393324697E8}"/>
                  </a:ext>
                </a:extLst>
              </p:cNvPr>
              <p:cNvSpPr txBox="1"/>
              <p:nvPr/>
            </p:nvSpPr>
            <p:spPr bwMode="auto">
              <a:xfrm>
                <a:off x="7993085" y="3302602"/>
                <a:ext cx="442913" cy="2461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396" tIns="45703" rIns="91396" bIns="45703">
                <a:spAutoFit/>
              </a:bodyPr>
              <a:lstStyle>
                <a:lvl1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100901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105473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110045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114617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r>
                  <a:rPr kumimoji="1" lang="en-US" altLang="zh-CN" sz="1000" b="1" dirty="0">
                    <a:solidFill>
                      <a:schemeClr val="bg1"/>
                    </a:solidFill>
                    <a:ea typeface="SimSun" pitchFamily="2" charset="-122"/>
                  </a:rPr>
                  <a:t>E1</a:t>
                </a:r>
                <a:endParaRPr kumimoji="1" lang="zh-CN" altLang="en-US" sz="1000" b="1" dirty="0">
                  <a:solidFill>
                    <a:schemeClr val="bg1"/>
                  </a:solidFill>
                  <a:ea typeface="SimSun" pitchFamily="2" charset="-122"/>
                </a:endParaRPr>
              </a:p>
            </p:txBody>
          </p:sp>
          <p:sp>
            <p:nvSpPr>
              <p:cNvPr id="106" name="文本框 271">
                <a:extLst>
                  <a:ext uri="{FF2B5EF4-FFF2-40B4-BE49-F238E27FC236}">
                    <a16:creationId xmlns:a16="http://schemas.microsoft.com/office/drawing/2014/main" id="{4BE41770-1CF2-184C-962F-0189AAA11AE8}"/>
                  </a:ext>
                </a:extLst>
              </p:cNvPr>
              <p:cNvSpPr txBox="1"/>
              <p:nvPr/>
            </p:nvSpPr>
            <p:spPr bwMode="auto">
              <a:xfrm>
                <a:off x="8990674" y="3301282"/>
                <a:ext cx="426199" cy="2461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396" tIns="45703" rIns="91396" bIns="45703">
                <a:spAutoFit/>
              </a:bodyPr>
              <a:lstStyle>
                <a:lvl1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100901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105473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110045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114617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r>
                  <a:rPr kumimoji="1" lang="en-US" altLang="zh-CN" sz="1000" b="1" dirty="0">
                    <a:solidFill>
                      <a:schemeClr val="bg1"/>
                    </a:solidFill>
                    <a:ea typeface="SimSun" pitchFamily="2" charset="-122"/>
                  </a:rPr>
                  <a:t>E2</a:t>
                </a:r>
                <a:endParaRPr kumimoji="1" lang="zh-CN" altLang="en-US" sz="1000" b="1" dirty="0">
                  <a:solidFill>
                    <a:schemeClr val="bg1"/>
                  </a:solidFill>
                  <a:ea typeface="SimSun" pitchFamily="2" charset="-122"/>
                </a:endParaRPr>
              </a:p>
            </p:txBody>
          </p:sp>
          <p:sp>
            <p:nvSpPr>
              <p:cNvPr id="108" name="文本框 271">
                <a:extLst>
                  <a:ext uri="{FF2B5EF4-FFF2-40B4-BE49-F238E27FC236}">
                    <a16:creationId xmlns:a16="http://schemas.microsoft.com/office/drawing/2014/main" id="{6AD53018-FE5E-1F44-8C58-F34C33D9D041}"/>
                  </a:ext>
                </a:extLst>
              </p:cNvPr>
              <p:cNvSpPr txBox="1"/>
              <p:nvPr/>
            </p:nvSpPr>
            <p:spPr bwMode="auto">
              <a:xfrm>
                <a:off x="7974829" y="4182109"/>
                <a:ext cx="493806" cy="2461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396" tIns="45703" rIns="91396" bIns="45703">
                <a:spAutoFit/>
              </a:bodyPr>
              <a:lstStyle>
                <a:lvl1pPr defTabSz="4816475">
                  <a:defRPr sz="9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defTabSz="4816475">
                  <a:defRPr sz="9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defTabSz="4816475">
                  <a:defRPr sz="9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defTabSz="4816475">
                  <a:defRPr sz="9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defTabSz="4816475">
                  <a:defRPr sz="9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100901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105473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10045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14617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r>
                  <a:rPr kumimoji="1" lang="en-US" altLang="zh-CN" sz="1000" b="1" dirty="0">
                    <a:solidFill>
                      <a:schemeClr val="bg1"/>
                    </a:solidFill>
                    <a:ea typeface="SimSun" panose="02010600030101010101" pitchFamily="2" charset="-122"/>
                  </a:rPr>
                  <a:t>E3</a:t>
                </a:r>
              </a:p>
            </p:txBody>
          </p:sp>
          <p:sp>
            <p:nvSpPr>
              <p:cNvPr id="110" name="文本框 271">
                <a:extLst>
                  <a:ext uri="{FF2B5EF4-FFF2-40B4-BE49-F238E27FC236}">
                    <a16:creationId xmlns:a16="http://schemas.microsoft.com/office/drawing/2014/main" id="{122A0607-F68E-284A-955E-337B9957D862}"/>
                  </a:ext>
                </a:extLst>
              </p:cNvPr>
              <p:cNvSpPr txBox="1"/>
              <p:nvPr/>
            </p:nvSpPr>
            <p:spPr bwMode="auto">
              <a:xfrm>
                <a:off x="9000479" y="4193537"/>
                <a:ext cx="421356" cy="2461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396" tIns="45703" rIns="91396" bIns="45703">
                <a:spAutoFit/>
              </a:bodyPr>
              <a:lstStyle>
                <a:lvl1pPr defTabSz="4816475">
                  <a:defRPr sz="9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defTabSz="4816475">
                  <a:defRPr sz="9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defTabSz="4816475">
                  <a:defRPr sz="9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defTabSz="4816475">
                  <a:defRPr sz="9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defTabSz="4816475">
                  <a:defRPr sz="9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100901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105473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10045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14617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r>
                  <a:rPr kumimoji="1" lang="en-US" altLang="zh-CN" sz="1000" b="1" dirty="0">
                    <a:solidFill>
                      <a:schemeClr val="bg1"/>
                    </a:solidFill>
                    <a:ea typeface="SimSun" panose="02010600030101010101" pitchFamily="2" charset="-122"/>
                  </a:rPr>
                  <a:t>E4</a:t>
                </a:r>
              </a:p>
            </p:txBody>
          </p:sp>
          <p:sp>
            <p:nvSpPr>
              <p:cNvPr id="111" name="文本框 271">
                <a:extLst>
                  <a:ext uri="{FF2B5EF4-FFF2-40B4-BE49-F238E27FC236}">
                    <a16:creationId xmlns:a16="http://schemas.microsoft.com/office/drawing/2014/main" id="{C3F48AF1-B5A4-4E4A-BB38-AF609F2BB627}"/>
                  </a:ext>
                </a:extLst>
              </p:cNvPr>
              <p:cNvSpPr txBox="1"/>
              <p:nvPr/>
            </p:nvSpPr>
            <p:spPr bwMode="auto">
              <a:xfrm>
                <a:off x="10037458" y="3283611"/>
                <a:ext cx="442913" cy="2461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396" tIns="45703" rIns="91396" bIns="45703">
                <a:spAutoFit/>
              </a:bodyPr>
              <a:lstStyle>
                <a:lvl1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100901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105473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110045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114617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r>
                  <a:rPr kumimoji="1" lang="en-US" altLang="zh-CN" sz="1000" b="1" dirty="0">
                    <a:solidFill>
                      <a:schemeClr val="bg1"/>
                    </a:solidFill>
                    <a:ea typeface="SimSun" pitchFamily="2" charset="-122"/>
                  </a:rPr>
                  <a:t>F1</a:t>
                </a:r>
                <a:endParaRPr kumimoji="1" lang="zh-CN" altLang="en-US" sz="1000" b="1" dirty="0">
                  <a:solidFill>
                    <a:schemeClr val="bg1"/>
                  </a:solidFill>
                  <a:ea typeface="SimSun" pitchFamily="2" charset="-122"/>
                </a:endParaRPr>
              </a:p>
            </p:txBody>
          </p:sp>
          <p:sp>
            <p:nvSpPr>
              <p:cNvPr id="112" name="文本框 271">
                <a:extLst>
                  <a:ext uri="{FF2B5EF4-FFF2-40B4-BE49-F238E27FC236}">
                    <a16:creationId xmlns:a16="http://schemas.microsoft.com/office/drawing/2014/main" id="{9A5E6483-CB78-D74B-B964-25DAE3BF0511}"/>
                  </a:ext>
                </a:extLst>
              </p:cNvPr>
              <p:cNvSpPr txBox="1"/>
              <p:nvPr/>
            </p:nvSpPr>
            <p:spPr bwMode="auto">
              <a:xfrm>
                <a:off x="11058099" y="3274607"/>
                <a:ext cx="426199" cy="2461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396" tIns="45703" rIns="91396" bIns="45703">
                <a:spAutoFit/>
              </a:bodyPr>
              <a:lstStyle>
                <a:lvl1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defTabSz="4816475"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100901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105473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110045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114617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r>
                  <a:rPr kumimoji="1" lang="en-US" altLang="zh-CN" sz="1000" b="1" dirty="0">
                    <a:solidFill>
                      <a:schemeClr val="bg1"/>
                    </a:solidFill>
                    <a:ea typeface="SimSun" pitchFamily="2" charset="-122"/>
                  </a:rPr>
                  <a:t>F2</a:t>
                </a:r>
                <a:endParaRPr kumimoji="1" lang="zh-CN" altLang="en-US" sz="1000" b="1" dirty="0">
                  <a:solidFill>
                    <a:schemeClr val="bg1"/>
                  </a:solidFill>
                  <a:ea typeface="SimSun" pitchFamily="2" charset="-122"/>
                </a:endParaRPr>
              </a:p>
            </p:txBody>
          </p:sp>
          <p:sp>
            <p:nvSpPr>
              <p:cNvPr id="113" name="文本框 271">
                <a:extLst>
                  <a:ext uri="{FF2B5EF4-FFF2-40B4-BE49-F238E27FC236}">
                    <a16:creationId xmlns:a16="http://schemas.microsoft.com/office/drawing/2014/main" id="{6A143903-FBAC-A442-AD1B-621216D4C1ED}"/>
                  </a:ext>
                </a:extLst>
              </p:cNvPr>
              <p:cNvSpPr txBox="1"/>
              <p:nvPr/>
            </p:nvSpPr>
            <p:spPr bwMode="auto">
              <a:xfrm>
                <a:off x="10019202" y="4163118"/>
                <a:ext cx="493806" cy="2461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396" tIns="45703" rIns="91396" bIns="45703">
                <a:spAutoFit/>
              </a:bodyPr>
              <a:lstStyle>
                <a:lvl1pPr defTabSz="4816475">
                  <a:defRPr sz="9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defTabSz="4816475">
                  <a:defRPr sz="9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defTabSz="4816475">
                  <a:defRPr sz="9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defTabSz="4816475">
                  <a:defRPr sz="9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defTabSz="4816475">
                  <a:defRPr sz="9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100901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105473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10045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14617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r>
                  <a:rPr kumimoji="1" lang="en-US" altLang="zh-CN" sz="1000" b="1" dirty="0">
                    <a:solidFill>
                      <a:schemeClr val="bg1"/>
                    </a:solidFill>
                    <a:ea typeface="SimSun" panose="02010600030101010101" pitchFamily="2" charset="-122"/>
                  </a:rPr>
                  <a:t>F3</a:t>
                </a:r>
              </a:p>
            </p:txBody>
          </p:sp>
          <p:sp>
            <p:nvSpPr>
              <p:cNvPr id="114" name="文本框 271">
                <a:extLst>
                  <a:ext uri="{FF2B5EF4-FFF2-40B4-BE49-F238E27FC236}">
                    <a16:creationId xmlns:a16="http://schemas.microsoft.com/office/drawing/2014/main" id="{F6149CF7-ADF6-B840-9680-E070E9435080}"/>
                  </a:ext>
                </a:extLst>
              </p:cNvPr>
              <p:cNvSpPr txBox="1"/>
              <p:nvPr/>
            </p:nvSpPr>
            <p:spPr bwMode="auto">
              <a:xfrm>
                <a:off x="11067904" y="4166862"/>
                <a:ext cx="421356" cy="2461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396" tIns="45703" rIns="91396" bIns="45703">
                <a:spAutoFit/>
              </a:bodyPr>
              <a:lstStyle>
                <a:lvl1pPr defTabSz="4816475">
                  <a:defRPr sz="9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defTabSz="4816475">
                  <a:defRPr sz="9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defTabSz="4816475">
                  <a:defRPr sz="9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defTabSz="4816475">
                  <a:defRPr sz="9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defTabSz="4816475">
                  <a:defRPr sz="9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100901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105473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10045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1461750" indent="-7804150" defTabSz="48164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r>
                  <a:rPr kumimoji="1" lang="en-US" altLang="zh-CN" sz="1000" b="1" dirty="0">
                    <a:solidFill>
                      <a:schemeClr val="bg1"/>
                    </a:solidFill>
                    <a:ea typeface="SimSun" panose="02010600030101010101" pitchFamily="2" charset="-122"/>
                  </a:rPr>
                  <a:t>F4</a:t>
                </a:r>
              </a:p>
            </p:txBody>
          </p:sp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CF95E81A-84D7-2D56-AE81-DB291CE3D5E3}"/>
                  </a:ext>
                </a:extLst>
              </p:cNvPr>
              <p:cNvGrpSpPr/>
              <p:nvPr/>
            </p:nvGrpSpPr>
            <p:grpSpPr>
              <a:xfrm>
                <a:off x="9599762" y="3060116"/>
                <a:ext cx="566069" cy="222639"/>
                <a:chOff x="11647087" y="3100229"/>
                <a:chExt cx="566069" cy="222639"/>
              </a:xfrm>
            </p:grpSpPr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7CD91449-DA5E-23C5-4E89-623B7D7E299C}"/>
                    </a:ext>
                  </a:extLst>
                </p:cNvPr>
                <p:cNvSpPr txBox="1"/>
                <p:nvPr/>
              </p:nvSpPr>
              <p:spPr bwMode="auto">
                <a:xfrm>
                  <a:off x="11647087" y="3100229"/>
                  <a:ext cx="566069" cy="222639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396" tIns="45703" rIns="91396" bIns="45703">
                  <a:spAutoFit/>
                </a:bodyPr>
                <a:lstStyle/>
                <a:p>
                  <a:pPr algn="ctr" defTabSz="481699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7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20</a:t>
                  </a:r>
                  <a:r>
                    <a:rPr lang="en-US" sz="8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800" dirty="0">
                      <a:solidFill>
                        <a:schemeClr val="bg1"/>
                      </a:solidFill>
                      <a:latin typeface="Symbol" charset="2"/>
                      <a:cs typeface="Symbol" charset="2"/>
                    </a:rPr>
                    <a:t>m</a:t>
                  </a:r>
                  <a:r>
                    <a:rPr lang="en-US" sz="8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m</a:t>
                  </a:r>
                </a:p>
              </p:txBody>
            </p:sp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A53CB4E7-5F18-9144-D919-266A48D42580}"/>
                    </a:ext>
                  </a:extLst>
                </p:cNvPr>
                <p:cNvCxnSpPr/>
                <p:nvPr/>
              </p:nvCxnSpPr>
              <p:spPr bwMode="auto">
                <a:xfrm>
                  <a:off x="11841839" y="3135766"/>
                  <a:ext cx="193042" cy="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0" name="Group 119">
                <a:extLst>
                  <a:ext uri="{FF2B5EF4-FFF2-40B4-BE49-F238E27FC236}">
                    <a16:creationId xmlns:a16="http://schemas.microsoft.com/office/drawing/2014/main" id="{8DD8678D-4CA0-C946-A8B9-19FCC7D889FF}"/>
                  </a:ext>
                </a:extLst>
              </p:cNvPr>
              <p:cNvGrpSpPr/>
              <p:nvPr/>
            </p:nvGrpSpPr>
            <p:grpSpPr>
              <a:xfrm>
                <a:off x="7492277" y="3080163"/>
                <a:ext cx="566069" cy="222639"/>
                <a:chOff x="11647087" y="3100229"/>
                <a:chExt cx="566069" cy="222639"/>
              </a:xfrm>
            </p:grpSpPr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23B5BB97-74E9-2359-8799-45CF3D9946E1}"/>
                    </a:ext>
                  </a:extLst>
                </p:cNvPr>
                <p:cNvSpPr txBox="1"/>
                <p:nvPr/>
              </p:nvSpPr>
              <p:spPr bwMode="auto">
                <a:xfrm>
                  <a:off x="11647087" y="3100229"/>
                  <a:ext cx="566069" cy="222639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396" tIns="45703" rIns="91396" bIns="45703">
                  <a:spAutoFit/>
                </a:bodyPr>
                <a:lstStyle/>
                <a:p>
                  <a:pPr algn="ctr" defTabSz="481699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7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20</a:t>
                  </a:r>
                  <a:r>
                    <a:rPr lang="en-US" sz="8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800" dirty="0">
                      <a:solidFill>
                        <a:schemeClr val="bg1"/>
                      </a:solidFill>
                      <a:latin typeface="Symbol" charset="2"/>
                      <a:cs typeface="Symbol" charset="2"/>
                    </a:rPr>
                    <a:t>m</a:t>
                  </a:r>
                  <a:r>
                    <a:rPr lang="en-US" sz="8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m</a:t>
                  </a:r>
                </a:p>
              </p:txBody>
            </p:sp>
            <p:cxnSp>
              <p:nvCxnSpPr>
                <p:cNvPr id="122" name="Straight Connector 121">
                  <a:extLst>
                    <a:ext uri="{FF2B5EF4-FFF2-40B4-BE49-F238E27FC236}">
                      <a16:creationId xmlns:a16="http://schemas.microsoft.com/office/drawing/2014/main" id="{815EDECE-D28E-5699-A048-1826871DD528}"/>
                    </a:ext>
                  </a:extLst>
                </p:cNvPr>
                <p:cNvCxnSpPr/>
                <p:nvPr/>
              </p:nvCxnSpPr>
              <p:spPr bwMode="auto">
                <a:xfrm>
                  <a:off x="11841839" y="3135766"/>
                  <a:ext cx="193042" cy="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5BD0240C-6FCD-0E35-97D4-C1B9E50D07B7}"/>
                  </a:ext>
                </a:extLst>
              </p:cNvPr>
              <p:cNvGrpSpPr/>
              <p:nvPr/>
            </p:nvGrpSpPr>
            <p:grpSpPr>
              <a:xfrm>
                <a:off x="5408165" y="3052597"/>
                <a:ext cx="566069" cy="222639"/>
                <a:chOff x="11647087" y="3100229"/>
                <a:chExt cx="566069" cy="222639"/>
              </a:xfrm>
            </p:grpSpPr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FB23E481-5FBE-CEE5-CAF7-33268898F736}"/>
                    </a:ext>
                  </a:extLst>
                </p:cNvPr>
                <p:cNvSpPr txBox="1"/>
                <p:nvPr/>
              </p:nvSpPr>
              <p:spPr bwMode="auto">
                <a:xfrm>
                  <a:off x="11647087" y="3100229"/>
                  <a:ext cx="566069" cy="222639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396" tIns="45703" rIns="91396" bIns="45703">
                  <a:spAutoFit/>
                </a:bodyPr>
                <a:lstStyle/>
                <a:p>
                  <a:pPr algn="ctr" defTabSz="481699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7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20</a:t>
                  </a:r>
                  <a:r>
                    <a:rPr lang="en-US" sz="8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800" dirty="0">
                      <a:solidFill>
                        <a:schemeClr val="bg1"/>
                      </a:solidFill>
                      <a:latin typeface="Symbol" charset="2"/>
                      <a:cs typeface="Symbol" charset="2"/>
                    </a:rPr>
                    <a:t>m</a:t>
                  </a:r>
                  <a:r>
                    <a:rPr lang="en-US" sz="8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m</a:t>
                  </a:r>
                </a:p>
              </p:txBody>
            </p:sp>
            <p:cxnSp>
              <p:nvCxnSpPr>
                <p:cNvPr id="125" name="Straight Connector 124">
                  <a:extLst>
                    <a:ext uri="{FF2B5EF4-FFF2-40B4-BE49-F238E27FC236}">
                      <a16:creationId xmlns:a16="http://schemas.microsoft.com/office/drawing/2014/main" id="{36675767-2960-3905-E56E-D579794483C5}"/>
                    </a:ext>
                  </a:extLst>
                </p:cNvPr>
                <p:cNvCxnSpPr/>
                <p:nvPr/>
              </p:nvCxnSpPr>
              <p:spPr bwMode="auto">
                <a:xfrm>
                  <a:off x="11841839" y="3135766"/>
                  <a:ext cx="193042" cy="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B1C75C44-3254-FF03-997D-611B1EF1F740}"/>
                  </a:ext>
                </a:extLst>
              </p:cNvPr>
              <p:cNvGrpSpPr/>
              <p:nvPr/>
            </p:nvGrpSpPr>
            <p:grpSpPr>
              <a:xfrm>
                <a:off x="3360491" y="3060116"/>
                <a:ext cx="566069" cy="222639"/>
                <a:chOff x="11647087" y="3100229"/>
                <a:chExt cx="566069" cy="222639"/>
              </a:xfrm>
            </p:grpSpPr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40EDD72E-61D3-AB3E-3382-3BBE66A2B7C7}"/>
                    </a:ext>
                  </a:extLst>
                </p:cNvPr>
                <p:cNvSpPr txBox="1"/>
                <p:nvPr/>
              </p:nvSpPr>
              <p:spPr bwMode="auto">
                <a:xfrm>
                  <a:off x="11647087" y="3100229"/>
                  <a:ext cx="566069" cy="222639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396" tIns="45703" rIns="91396" bIns="45703">
                  <a:spAutoFit/>
                </a:bodyPr>
                <a:lstStyle/>
                <a:p>
                  <a:pPr algn="ctr" defTabSz="481699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7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20</a:t>
                  </a:r>
                  <a:r>
                    <a:rPr lang="en-US" sz="8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800" dirty="0">
                      <a:solidFill>
                        <a:schemeClr val="bg1"/>
                      </a:solidFill>
                      <a:latin typeface="Symbol" charset="2"/>
                      <a:cs typeface="Symbol" charset="2"/>
                    </a:rPr>
                    <a:t>m</a:t>
                  </a:r>
                  <a:r>
                    <a:rPr lang="en-US" sz="8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m</a:t>
                  </a:r>
                </a:p>
              </p:txBody>
            </p:sp>
            <p:cxnSp>
              <p:nvCxnSpPr>
                <p:cNvPr id="128" name="Straight Connector 127">
                  <a:extLst>
                    <a:ext uri="{FF2B5EF4-FFF2-40B4-BE49-F238E27FC236}">
                      <a16:creationId xmlns:a16="http://schemas.microsoft.com/office/drawing/2014/main" id="{06EB9483-C8A3-4C65-8876-34C176F64B32}"/>
                    </a:ext>
                  </a:extLst>
                </p:cNvPr>
                <p:cNvCxnSpPr/>
                <p:nvPr/>
              </p:nvCxnSpPr>
              <p:spPr bwMode="auto">
                <a:xfrm>
                  <a:off x="11841839" y="3135766"/>
                  <a:ext cx="193042" cy="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F90DDE8F-30E2-D128-E2F3-C5E614AC8498}"/>
                  </a:ext>
                </a:extLst>
              </p:cNvPr>
              <p:cNvGrpSpPr/>
              <p:nvPr/>
            </p:nvGrpSpPr>
            <p:grpSpPr>
              <a:xfrm>
                <a:off x="1433134" y="3067635"/>
                <a:ext cx="566069" cy="222639"/>
                <a:chOff x="11647087" y="3100229"/>
                <a:chExt cx="566069" cy="222639"/>
              </a:xfrm>
            </p:grpSpPr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F9EFECBA-98FC-A1A4-31DA-ED030579754E}"/>
                    </a:ext>
                  </a:extLst>
                </p:cNvPr>
                <p:cNvSpPr txBox="1"/>
                <p:nvPr/>
              </p:nvSpPr>
              <p:spPr bwMode="auto">
                <a:xfrm>
                  <a:off x="11647087" y="3100229"/>
                  <a:ext cx="566069" cy="222639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396" tIns="45703" rIns="91396" bIns="45703">
                  <a:spAutoFit/>
                </a:bodyPr>
                <a:lstStyle/>
                <a:p>
                  <a:pPr algn="ctr" defTabSz="481699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7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20</a:t>
                  </a:r>
                  <a:r>
                    <a:rPr lang="en-US" sz="8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800" dirty="0">
                      <a:solidFill>
                        <a:schemeClr val="bg1"/>
                      </a:solidFill>
                      <a:latin typeface="Symbol" charset="2"/>
                      <a:cs typeface="Symbol" charset="2"/>
                    </a:rPr>
                    <a:t>m</a:t>
                  </a:r>
                  <a:r>
                    <a:rPr lang="en-US" sz="8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m</a:t>
                  </a:r>
                </a:p>
              </p:txBody>
            </p:sp>
            <p:cxnSp>
              <p:nvCxnSpPr>
                <p:cNvPr id="131" name="Straight Connector 130">
                  <a:extLst>
                    <a:ext uri="{FF2B5EF4-FFF2-40B4-BE49-F238E27FC236}">
                      <a16:creationId xmlns:a16="http://schemas.microsoft.com/office/drawing/2014/main" id="{BE50695F-184A-D685-3C94-E2E2D12D5042}"/>
                    </a:ext>
                  </a:extLst>
                </p:cNvPr>
                <p:cNvCxnSpPr/>
                <p:nvPr/>
              </p:nvCxnSpPr>
              <p:spPr bwMode="auto">
                <a:xfrm>
                  <a:off x="11841839" y="3135766"/>
                  <a:ext cx="193042" cy="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A4039214-7E90-0B16-1381-DDEBE98521A2}"/>
                  </a:ext>
                </a:extLst>
              </p:cNvPr>
              <p:cNvGrpSpPr/>
              <p:nvPr/>
            </p:nvGrpSpPr>
            <p:grpSpPr>
              <a:xfrm>
                <a:off x="11681714" y="3988396"/>
                <a:ext cx="566069" cy="222639"/>
                <a:chOff x="11673960" y="4869771"/>
                <a:chExt cx="566069" cy="222639"/>
              </a:xfrm>
            </p:grpSpPr>
            <p:cxnSp>
              <p:nvCxnSpPr>
                <p:cNvPr id="133" name="Straight Connector 132">
                  <a:extLst>
                    <a:ext uri="{FF2B5EF4-FFF2-40B4-BE49-F238E27FC236}">
                      <a16:creationId xmlns:a16="http://schemas.microsoft.com/office/drawing/2014/main" id="{CAFFC15F-5D9E-C487-B1C1-60FFFD995829}"/>
                    </a:ext>
                  </a:extLst>
                </p:cNvPr>
                <p:cNvCxnSpPr/>
                <p:nvPr/>
              </p:nvCxnSpPr>
              <p:spPr>
                <a:xfrm>
                  <a:off x="11914772" y="4898096"/>
                  <a:ext cx="99954" cy="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553B517D-2988-8A29-139D-BE71A2A17F3C}"/>
                    </a:ext>
                  </a:extLst>
                </p:cNvPr>
                <p:cNvSpPr txBox="1"/>
                <p:nvPr/>
              </p:nvSpPr>
              <p:spPr bwMode="auto">
                <a:xfrm>
                  <a:off x="11673960" y="4869771"/>
                  <a:ext cx="566069" cy="222639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396" tIns="45703" rIns="91396" bIns="45703">
                  <a:spAutoFit/>
                </a:bodyPr>
                <a:lstStyle/>
                <a:p>
                  <a:pPr algn="ctr" defTabSz="481699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7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20</a:t>
                  </a:r>
                  <a:r>
                    <a:rPr lang="en-US" sz="8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800" dirty="0">
                      <a:solidFill>
                        <a:schemeClr val="bg1"/>
                      </a:solidFill>
                      <a:latin typeface="Symbol" charset="2"/>
                      <a:cs typeface="Symbol" charset="2"/>
                    </a:rPr>
                    <a:t>m</a:t>
                  </a:r>
                  <a:r>
                    <a:rPr lang="en-US" sz="8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m</a:t>
                  </a:r>
                </a:p>
              </p:txBody>
            </p:sp>
          </p:grpSp>
          <p:grpSp>
            <p:nvGrpSpPr>
              <p:cNvPr id="135" name="Group 134">
                <a:extLst>
                  <a:ext uri="{FF2B5EF4-FFF2-40B4-BE49-F238E27FC236}">
                    <a16:creationId xmlns:a16="http://schemas.microsoft.com/office/drawing/2014/main" id="{C5223743-B852-CC31-45B8-4283F6883BCF}"/>
                  </a:ext>
                </a:extLst>
              </p:cNvPr>
              <p:cNvGrpSpPr/>
              <p:nvPr/>
            </p:nvGrpSpPr>
            <p:grpSpPr>
              <a:xfrm>
                <a:off x="10631601" y="3987073"/>
                <a:ext cx="566069" cy="222639"/>
                <a:chOff x="11673960" y="4869771"/>
                <a:chExt cx="566069" cy="222639"/>
              </a:xfrm>
            </p:grpSpPr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C4998DFB-6CFF-23B6-8D97-6A52830B6CCE}"/>
                    </a:ext>
                  </a:extLst>
                </p:cNvPr>
                <p:cNvCxnSpPr/>
                <p:nvPr/>
              </p:nvCxnSpPr>
              <p:spPr>
                <a:xfrm>
                  <a:off x="11914772" y="4898096"/>
                  <a:ext cx="99954" cy="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7" name="TextBox 136">
                  <a:extLst>
                    <a:ext uri="{FF2B5EF4-FFF2-40B4-BE49-F238E27FC236}">
                      <a16:creationId xmlns:a16="http://schemas.microsoft.com/office/drawing/2014/main" id="{E25F1995-03E0-65F0-3180-E42F8BB3B818}"/>
                    </a:ext>
                  </a:extLst>
                </p:cNvPr>
                <p:cNvSpPr txBox="1"/>
                <p:nvPr/>
              </p:nvSpPr>
              <p:spPr bwMode="auto">
                <a:xfrm>
                  <a:off x="11673960" y="4869771"/>
                  <a:ext cx="566069" cy="222639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396" tIns="45703" rIns="91396" bIns="45703">
                  <a:spAutoFit/>
                </a:bodyPr>
                <a:lstStyle/>
                <a:p>
                  <a:pPr algn="ctr" defTabSz="481699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7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20</a:t>
                  </a:r>
                  <a:r>
                    <a:rPr lang="en-US" sz="8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800" dirty="0">
                      <a:solidFill>
                        <a:schemeClr val="bg1"/>
                      </a:solidFill>
                      <a:latin typeface="Symbol" charset="2"/>
                      <a:cs typeface="Symbol" charset="2"/>
                    </a:rPr>
                    <a:t>m</a:t>
                  </a:r>
                  <a:r>
                    <a:rPr lang="en-US" sz="8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m</a:t>
                  </a:r>
                </a:p>
              </p:txBody>
            </p:sp>
          </p:grpSp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C2A65D4B-3684-FD6A-E111-3F84C5E7452E}"/>
                  </a:ext>
                </a:extLst>
              </p:cNvPr>
              <p:cNvGrpSpPr/>
              <p:nvPr/>
            </p:nvGrpSpPr>
            <p:grpSpPr>
              <a:xfrm>
                <a:off x="9581488" y="3985750"/>
                <a:ext cx="566069" cy="222639"/>
                <a:chOff x="11673960" y="4869771"/>
                <a:chExt cx="566069" cy="222639"/>
              </a:xfrm>
            </p:grpSpPr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id="{DCD0705F-E9F5-B5B0-6AD1-24E9CD6B046F}"/>
                    </a:ext>
                  </a:extLst>
                </p:cNvPr>
                <p:cNvCxnSpPr/>
                <p:nvPr/>
              </p:nvCxnSpPr>
              <p:spPr>
                <a:xfrm>
                  <a:off x="11914772" y="4898096"/>
                  <a:ext cx="99954" cy="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1D21A573-D465-C265-FB39-B94B81C0B24F}"/>
                    </a:ext>
                  </a:extLst>
                </p:cNvPr>
                <p:cNvSpPr txBox="1"/>
                <p:nvPr/>
              </p:nvSpPr>
              <p:spPr bwMode="auto">
                <a:xfrm>
                  <a:off x="11673960" y="4869771"/>
                  <a:ext cx="566069" cy="222639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396" tIns="45703" rIns="91396" bIns="45703">
                  <a:spAutoFit/>
                </a:bodyPr>
                <a:lstStyle/>
                <a:p>
                  <a:pPr algn="ctr" defTabSz="481699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7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20</a:t>
                  </a:r>
                  <a:r>
                    <a:rPr lang="en-US" sz="8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800" dirty="0">
                      <a:solidFill>
                        <a:schemeClr val="bg1"/>
                      </a:solidFill>
                      <a:latin typeface="Symbol" charset="2"/>
                      <a:cs typeface="Symbol" charset="2"/>
                    </a:rPr>
                    <a:t>m</a:t>
                  </a:r>
                  <a:r>
                    <a:rPr lang="en-US" sz="8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m</a:t>
                  </a:r>
                </a:p>
              </p:txBody>
            </p:sp>
          </p:grpSp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id="{AB6B26D0-0AF8-9700-4469-08EBDB2826FC}"/>
                  </a:ext>
                </a:extLst>
              </p:cNvPr>
              <p:cNvGrpSpPr/>
              <p:nvPr/>
            </p:nvGrpSpPr>
            <p:grpSpPr>
              <a:xfrm>
                <a:off x="8599645" y="3990732"/>
                <a:ext cx="566069" cy="222639"/>
                <a:chOff x="11673960" y="4869771"/>
                <a:chExt cx="566069" cy="222639"/>
              </a:xfrm>
            </p:grpSpPr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id="{82AA89D5-BD10-9BD8-2ADE-32B4DE61657A}"/>
                    </a:ext>
                  </a:extLst>
                </p:cNvPr>
                <p:cNvCxnSpPr/>
                <p:nvPr/>
              </p:nvCxnSpPr>
              <p:spPr>
                <a:xfrm>
                  <a:off x="11914772" y="4898096"/>
                  <a:ext cx="99954" cy="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96DFAF9A-9A73-751C-818D-559B1BAB45AC}"/>
                    </a:ext>
                  </a:extLst>
                </p:cNvPr>
                <p:cNvSpPr txBox="1"/>
                <p:nvPr/>
              </p:nvSpPr>
              <p:spPr bwMode="auto">
                <a:xfrm>
                  <a:off x="11673960" y="4869771"/>
                  <a:ext cx="566069" cy="222639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396" tIns="45703" rIns="91396" bIns="45703">
                  <a:spAutoFit/>
                </a:bodyPr>
                <a:lstStyle/>
                <a:p>
                  <a:pPr algn="ctr" defTabSz="481699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7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20</a:t>
                  </a:r>
                  <a:r>
                    <a:rPr lang="en-US" sz="8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800" dirty="0">
                      <a:solidFill>
                        <a:schemeClr val="bg1"/>
                      </a:solidFill>
                      <a:latin typeface="Symbol" charset="2"/>
                      <a:cs typeface="Symbol" charset="2"/>
                    </a:rPr>
                    <a:t>m</a:t>
                  </a:r>
                  <a:r>
                    <a:rPr lang="en-US" sz="8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m</a:t>
                  </a:r>
                </a:p>
              </p:txBody>
            </p:sp>
          </p:grpSp>
          <p:grpSp>
            <p:nvGrpSpPr>
              <p:cNvPr id="145" name="Group 144">
                <a:extLst>
                  <a:ext uri="{FF2B5EF4-FFF2-40B4-BE49-F238E27FC236}">
                    <a16:creationId xmlns:a16="http://schemas.microsoft.com/office/drawing/2014/main" id="{343A0CCF-0F22-92AC-35C3-DBC619662AEB}"/>
                  </a:ext>
                </a:extLst>
              </p:cNvPr>
              <p:cNvGrpSpPr/>
              <p:nvPr/>
            </p:nvGrpSpPr>
            <p:grpSpPr>
              <a:xfrm>
                <a:off x="7527061" y="3984374"/>
                <a:ext cx="566069" cy="222639"/>
                <a:chOff x="11673960" y="4869771"/>
                <a:chExt cx="566069" cy="222639"/>
              </a:xfrm>
            </p:grpSpPr>
            <p:cxnSp>
              <p:nvCxnSpPr>
                <p:cNvPr id="146" name="Straight Connector 145">
                  <a:extLst>
                    <a:ext uri="{FF2B5EF4-FFF2-40B4-BE49-F238E27FC236}">
                      <a16:creationId xmlns:a16="http://schemas.microsoft.com/office/drawing/2014/main" id="{82A1D335-427A-E191-3D91-8551168A9B45}"/>
                    </a:ext>
                  </a:extLst>
                </p:cNvPr>
                <p:cNvCxnSpPr/>
                <p:nvPr/>
              </p:nvCxnSpPr>
              <p:spPr>
                <a:xfrm>
                  <a:off x="11914772" y="4898096"/>
                  <a:ext cx="99954" cy="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910E4E57-6937-725C-F120-10375F1BC2FF}"/>
                    </a:ext>
                  </a:extLst>
                </p:cNvPr>
                <p:cNvSpPr txBox="1"/>
                <p:nvPr/>
              </p:nvSpPr>
              <p:spPr bwMode="auto">
                <a:xfrm>
                  <a:off x="11673960" y="4869771"/>
                  <a:ext cx="566069" cy="222639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396" tIns="45703" rIns="91396" bIns="45703">
                  <a:spAutoFit/>
                </a:bodyPr>
                <a:lstStyle/>
                <a:p>
                  <a:pPr algn="ctr" defTabSz="481699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7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20</a:t>
                  </a:r>
                  <a:r>
                    <a:rPr lang="en-US" sz="8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800" dirty="0">
                      <a:solidFill>
                        <a:schemeClr val="bg1"/>
                      </a:solidFill>
                      <a:latin typeface="Symbol" charset="2"/>
                      <a:cs typeface="Symbol" charset="2"/>
                    </a:rPr>
                    <a:t>m</a:t>
                  </a:r>
                  <a:r>
                    <a:rPr lang="en-US" sz="8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m</a:t>
                  </a:r>
                </a:p>
              </p:txBody>
            </p:sp>
          </p:grp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277C5B7C-8E74-577A-4258-5E3542C8E5D6}"/>
                  </a:ext>
                </a:extLst>
              </p:cNvPr>
              <p:cNvGrpSpPr/>
              <p:nvPr/>
            </p:nvGrpSpPr>
            <p:grpSpPr>
              <a:xfrm>
                <a:off x="6488208" y="3981571"/>
                <a:ext cx="566069" cy="222639"/>
                <a:chOff x="11673960" y="4869771"/>
                <a:chExt cx="566069" cy="222639"/>
              </a:xfrm>
            </p:grpSpPr>
            <p:cxnSp>
              <p:nvCxnSpPr>
                <p:cNvPr id="149" name="Straight Connector 148">
                  <a:extLst>
                    <a:ext uri="{FF2B5EF4-FFF2-40B4-BE49-F238E27FC236}">
                      <a16:creationId xmlns:a16="http://schemas.microsoft.com/office/drawing/2014/main" id="{91745DFF-7417-D0BD-5A55-A1E241570C2F}"/>
                    </a:ext>
                  </a:extLst>
                </p:cNvPr>
                <p:cNvCxnSpPr/>
                <p:nvPr/>
              </p:nvCxnSpPr>
              <p:spPr>
                <a:xfrm>
                  <a:off x="11914772" y="4898096"/>
                  <a:ext cx="99954" cy="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0" name="TextBox 149">
                  <a:extLst>
                    <a:ext uri="{FF2B5EF4-FFF2-40B4-BE49-F238E27FC236}">
                      <a16:creationId xmlns:a16="http://schemas.microsoft.com/office/drawing/2014/main" id="{25882A85-EFEA-2A32-87F0-7FD16E8646E5}"/>
                    </a:ext>
                  </a:extLst>
                </p:cNvPr>
                <p:cNvSpPr txBox="1"/>
                <p:nvPr/>
              </p:nvSpPr>
              <p:spPr bwMode="auto">
                <a:xfrm>
                  <a:off x="11673960" y="4869771"/>
                  <a:ext cx="566069" cy="222639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396" tIns="45703" rIns="91396" bIns="45703">
                  <a:spAutoFit/>
                </a:bodyPr>
                <a:lstStyle/>
                <a:p>
                  <a:pPr algn="ctr" defTabSz="481699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7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20</a:t>
                  </a:r>
                  <a:r>
                    <a:rPr lang="en-US" sz="8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800" dirty="0">
                      <a:solidFill>
                        <a:schemeClr val="bg1"/>
                      </a:solidFill>
                      <a:latin typeface="Symbol" charset="2"/>
                      <a:cs typeface="Symbol" charset="2"/>
                    </a:rPr>
                    <a:t>m</a:t>
                  </a:r>
                  <a:r>
                    <a:rPr lang="en-US" sz="8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m</a:t>
                  </a:r>
                </a:p>
              </p:txBody>
            </p:sp>
          </p:grpSp>
          <p:grpSp>
            <p:nvGrpSpPr>
              <p:cNvPr id="151" name="Group 150">
                <a:extLst>
                  <a:ext uri="{FF2B5EF4-FFF2-40B4-BE49-F238E27FC236}">
                    <a16:creationId xmlns:a16="http://schemas.microsoft.com/office/drawing/2014/main" id="{036C2F26-BE8C-C0C3-373E-47DA879920A1}"/>
                  </a:ext>
                </a:extLst>
              </p:cNvPr>
              <p:cNvGrpSpPr/>
              <p:nvPr/>
            </p:nvGrpSpPr>
            <p:grpSpPr>
              <a:xfrm>
                <a:off x="5487894" y="3987073"/>
                <a:ext cx="566069" cy="222639"/>
                <a:chOff x="11673960" y="4869771"/>
                <a:chExt cx="566069" cy="222639"/>
              </a:xfrm>
            </p:grpSpPr>
            <p:cxnSp>
              <p:nvCxnSpPr>
                <p:cNvPr id="152" name="Straight Connector 151">
                  <a:extLst>
                    <a:ext uri="{FF2B5EF4-FFF2-40B4-BE49-F238E27FC236}">
                      <a16:creationId xmlns:a16="http://schemas.microsoft.com/office/drawing/2014/main" id="{0FC77C8D-1D41-11A0-02DF-F37908E77A42}"/>
                    </a:ext>
                  </a:extLst>
                </p:cNvPr>
                <p:cNvCxnSpPr/>
                <p:nvPr/>
              </p:nvCxnSpPr>
              <p:spPr>
                <a:xfrm>
                  <a:off x="11914772" y="4898096"/>
                  <a:ext cx="99954" cy="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3" name="TextBox 152">
                  <a:extLst>
                    <a:ext uri="{FF2B5EF4-FFF2-40B4-BE49-F238E27FC236}">
                      <a16:creationId xmlns:a16="http://schemas.microsoft.com/office/drawing/2014/main" id="{507C00A8-3DB1-4367-B912-B504C905F2A2}"/>
                    </a:ext>
                  </a:extLst>
                </p:cNvPr>
                <p:cNvSpPr txBox="1"/>
                <p:nvPr/>
              </p:nvSpPr>
              <p:spPr bwMode="auto">
                <a:xfrm>
                  <a:off x="11673960" y="4869771"/>
                  <a:ext cx="566069" cy="222639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396" tIns="45703" rIns="91396" bIns="45703">
                  <a:spAutoFit/>
                </a:bodyPr>
                <a:lstStyle/>
                <a:p>
                  <a:pPr algn="ctr" defTabSz="481699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7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20</a:t>
                  </a:r>
                  <a:r>
                    <a:rPr lang="en-US" sz="8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800" dirty="0">
                      <a:solidFill>
                        <a:schemeClr val="bg1"/>
                      </a:solidFill>
                      <a:latin typeface="Symbol" charset="2"/>
                      <a:cs typeface="Symbol" charset="2"/>
                    </a:rPr>
                    <a:t>m</a:t>
                  </a:r>
                  <a:r>
                    <a:rPr lang="en-US" sz="8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m</a:t>
                  </a:r>
                </a:p>
              </p:txBody>
            </p:sp>
          </p:grpSp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C3DF7160-0902-C7DD-68D6-37D265C94448}"/>
                  </a:ext>
                </a:extLst>
              </p:cNvPr>
              <p:cNvGrpSpPr/>
              <p:nvPr/>
            </p:nvGrpSpPr>
            <p:grpSpPr>
              <a:xfrm>
                <a:off x="4494441" y="3992506"/>
                <a:ext cx="566069" cy="222639"/>
                <a:chOff x="11673960" y="4869771"/>
                <a:chExt cx="566069" cy="222639"/>
              </a:xfrm>
            </p:grpSpPr>
            <p:cxnSp>
              <p:nvCxnSpPr>
                <p:cNvPr id="155" name="Straight Connector 154">
                  <a:extLst>
                    <a:ext uri="{FF2B5EF4-FFF2-40B4-BE49-F238E27FC236}">
                      <a16:creationId xmlns:a16="http://schemas.microsoft.com/office/drawing/2014/main" id="{E022548B-F966-63F7-2022-6C9EA11682AD}"/>
                    </a:ext>
                  </a:extLst>
                </p:cNvPr>
                <p:cNvCxnSpPr/>
                <p:nvPr/>
              </p:nvCxnSpPr>
              <p:spPr>
                <a:xfrm>
                  <a:off x="11914772" y="4898096"/>
                  <a:ext cx="99954" cy="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6" name="TextBox 155">
                  <a:extLst>
                    <a:ext uri="{FF2B5EF4-FFF2-40B4-BE49-F238E27FC236}">
                      <a16:creationId xmlns:a16="http://schemas.microsoft.com/office/drawing/2014/main" id="{5A491CB3-E823-FE38-32BC-EB4EEA206186}"/>
                    </a:ext>
                  </a:extLst>
                </p:cNvPr>
                <p:cNvSpPr txBox="1"/>
                <p:nvPr/>
              </p:nvSpPr>
              <p:spPr bwMode="auto">
                <a:xfrm>
                  <a:off x="11673960" y="4869771"/>
                  <a:ext cx="566069" cy="222639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396" tIns="45703" rIns="91396" bIns="45703">
                  <a:spAutoFit/>
                </a:bodyPr>
                <a:lstStyle/>
                <a:p>
                  <a:pPr algn="ctr" defTabSz="481699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7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20</a:t>
                  </a:r>
                  <a:r>
                    <a:rPr lang="en-US" sz="8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800" dirty="0">
                      <a:solidFill>
                        <a:schemeClr val="bg1"/>
                      </a:solidFill>
                      <a:latin typeface="Symbol" charset="2"/>
                      <a:cs typeface="Symbol" charset="2"/>
                    </a:rPr>
                    <a:t>m</a:t>
                  </a:r>
                  <a:r>
                    <a:rPr lang="en-US" sz="8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m</a:t>
                  </a:r>
                </a:p>
              </p:txBody>
            </p:sp>
          </p:grpSp>
          <p:grpSp>
            <p:nvGrpSpPr>
              <p:cNvPr id="157" name="Group 156">
                <a:extLst>
                  <a:ext uri="{FF2B5EF4-FFF2-40B4-BE49-F238E27FC236}">
                    <a16:creationId xmlns:a16="http://schemas.microsoft.com/office/drawing/2014/main" id="{8741833D-2733-BA8E-AAAD-D331C1630B68}"/>
                  </a:ext>
                </a:extLst>
              </p:cNvPr>
              <p:cNvGrpSpPr/>
              <p:nvPr/>
            </p:nvGrpSpPr>
            <p:grpSpPr>
              <a:xfrm>
                <a:off x="3407046" y="3980235"/>
                <a:ext cx="566069" cy="222639"/>
                <a:chOff x="11673960" y="4869771"/>
                <a:chExt cx="566069" cy="222639"/>
              </a:xfrm>
            </p:grpSpPr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id="{01FFECA5-9C12-D751-B752-E4539574127E}"/>
                    </a:ext>
                  </a:extLst>
                </p:cNvPr>
                <p:cNvCxnSpPr/>
                <p:nvPr/>
              </p:nvCxnSpPr>
              <p:spPr>
                <a:xfrm>
                  <a:off x="11914772" y="4898096"/>
                  <a:ext cx="99954" cy="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EEA59C58-44E8-8521-C279-4E5A1A11085E}"/>
                    </a:ext>
                  </a:extLst>
                </p:cNvPr>
                <p:cNvSpPr txBox="1"/>
                <p:nvPr/>
              </p:nvSpPr>
              <p:spPr bwMode="auto">
                <a:xfrm>
                  <a:off x="11673960" y="4869771"/>
                  <a:ext cx="566069" cy="222639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396" tIns="45703" rIns="91396" bIns="45703">
                  <a:spAutoFit/>
                </a:bodyPr>
                <a:lstStyle/>
                <a:p>
                  <a:pPr algn="ctr" defTabSz="481699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7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20</a:t>
                  </a:r>
                  <a:r>
                    <a:rPr lang="en-US" sz="8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800" dirty="0">
                      <a:solidFill>
                        <a:schemeClr val="bg1"/>
                      </a:solidFill>
                      <a:latin typeface="Symbol" charset="2"/>
                      <a:cs typeface="Symbol" charset="2"/>
                    </a:rPr>
                    <a:t>m</a:t>
                  </a:r>
                  <a:r>
                    <a:rPr lang="en-US" sz="8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m</a:t>
                  </a:r>
                </a:p>
              </p:txBody>
            </p:sp>
          </p:grpSp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id="{CFAD74D5-B2BD-A048-4F99-C47620D18A37}"/>
                  </a:ext>
                </a:extLst>
              </p:cNvPr>
              <p:cNvGrpSpPr/>
              <p:nvPr/>
            </p:nvGrpSpPr>
            <p:grpSpPr>
              <a:xfrm>
                <a:off x="2427959" y="3993442"/>
                <a:ext cx="566069" cy="222639"/>
                <a:chOff x="11673960" y="4869771"/>
                <a:chExt cx="566069" cy="222639"/>
              </a:xfrm>
            </p:grpSpPr>
            <p:cxnSp>
              <p:nvCxnSpPr>
                <p:cNvPr id="161" name="Straight Connector 160">
                  <a:extLst>
                    <a:ext uri="{FF2B5EF4-FFF2-40B4-BE49-F238E27FC236}">
                      <a16:creationId xmlns:a16="http://schemas.microsoft.com/office/drawing/2014/main" id="{627E55A5-00CE-92CD-29A6-CC932BA56B7F}"/>
                    </a:ext>
                  </a:extLst>
                </p:cNvPr>
                <p:cNvCxnSpPr/>
                <p:nvPr/>
              </p:nvCxnSpPr>
              <p:spPr>
                <a:xfrm>
                  <a:off x="11914772" y="4898096"/>
                  <a:ext cx="99954" cy="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2" name="TextBox 161">
                  <a:extLst>
                    <a:ext uri="{FF2B5EF4-FFF2-40B4-BE49-F238E27FC236}">
                      <a16:creationId xmlns:a16="http://schemas.microsoft.com/office/drawing/2014/main" id="{E23C605D-92AD-01E6-1001-F3835D3EBE22}"/>
                    </a:ext>
                  </a:extLst>
                </p:cNvPr>
                <p:cNvSpPr txBox="1"/>
                <p:nvPr/>
              </p:nvSpPr>
              <p:spPr bwMode="auto">
                <a:xfrm>
                  <a:off x="11673960" y="4869771"/>
                  <a:ext cx="566069" cy="222639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396" tIns="45703" rIns="91396" bIns="45703">
                  <a:spAutoFit/>
                </a:bodyPr>
                <a:lstStyle/>
                <a:p>
                  <a:pPr algn="ctr" defTabSz="481699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7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20</a:t>
                  </a:r>
                  <a:r>
                    <a:rPr lang="en-US" sz="8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800" dirty="0">
                      <a:solidFill>
                        <a:schemeClr val="bg1"/>
                      </a:solidFill>
                      <a:latin typeface="Symbol" charset="2"/>
                      <a:cs typeface="Symbol" charset="2"/>
                    </a:rPr>
                    <a:t>m</a:t>
                  </a:r>
                  <a:r>
                    <a:rPr lang="en-US" sz="8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m</a:t>
                  </a:r>
                </a:p>
              </p:txBody>
            </p:sp>
          </p:grpSp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EDD229DA-F51F-2F93-E0C6-8BC2AB47823D}"/>
                  </a:ext>
                </a:extLst>
              </p:cNvPr>
              <p:cNvGrpSpPr/>
              <p:nvPr/>
            </p:nvGrpSpPr>
            <p:grpSpPr>
              <a:xfrm>
                <a:off x="1446183" y="3987073"/>
                <a:ext cx="566069" cy="222639"/>
                <a:chOff x="11673960" y="4869771"/>
                <a:chExt cx="566069" cy="222639"/>
              </a:xfrm>
            </p:grpSpPr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CF04EBDB-DBF0-E1E2-5CD8-CEAE562E65AA}"/>
                    </a:ext>
                  </a:extLst>
                </p:cNvPr>
                <p:cNvCxnSpPr/>
                <p:nvPr/>
              </p:nvCxnSpPr>
              <p:spPr>
                <a:xfrm>
                  <a:off x="11914772" y="4898096"/>
                  <a:ext cx="99954" cy="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5" name="TextBox 164">
                  <a:extLst>
                    <a:ext uri="{FF2B5EF4-FFF2-40B4-BE49-F238E27FC236}">
                      <a16:creationId xmlns:a16="http://schemas.microsoft.com/office/drawing/2014/main" id="{214B1346-68C8-BEA5-EA2C-A421D3D6D36A}"/>
                    </a:ext>
                  </a:extLst>
                </p:cNvPr>
                <p:cNvSpPr txBox="1"/>
                <p:nvPr/>
              </p:nvSpPr>
              <p:spPr bwMode="auto">
                <a:xfrm>
                  <a:off x="11673960" y="4869771"/>
                  <a:ext cx="566069" cy="222639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396" tIns="45703" rIns="91396" bIns="45703">
                  <a:spAutoFit/>
                </a:bodyPr>
                <a:lstStyle/>
                <a:p>
                  <a:pPr algn="ctr" defTabSz="481699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7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20</a:t>
                  </a:r>
                  <a:r>
                    <a:rPr lang="en-US" sz="8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800" dirty="0">
                      <a:solidFill>
                        <a:schemeClr val="bg1"/>
                      </a:solidFill>
                      <a:latin typeface="Symbol" charset="2"/>
                      <a:cs typeface="Symbol" charset="2"/>
                    </a:rPr>
                    <a:t>m</a:t>
                  </a:r>
                  <a:r>
                    <a:rPr lang="en-US" sz="8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m</a:t>
                  </a:r>
                </a:p>
              </p:txBody>
            </p:sp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B9DA307A-12AD-7BC3-E7CD-57EF5CE64C31}"/>
                  </a:ext>
                </a:extLst>
              </p:cNvPr>
              <p:cNvGrpSpPr/>
              <p:nvPr/>
            </p:nvGrpSpPr>
            <p:grpSpPr>
              <a:xfrm>
                <a:off x="517026" y="3996344"/>
                <a:ext cx="566069" cy="222639"/>
                <a:chOff x="11673960" y="4869771"/>
                <a:chExt cx="566069" cy="222639"/>
              </a:xfrm>
            </p:grpSpPr>
            <p:cxnSp>
              <p:nvCxnSpPr>
                <p:cNvPr id="167" name="Straight Connector 166">
                  <a:extLst>
                    <a:ext uri="{FF2B5EF4-FFF2-40B4-BE49-F238E27FC236}">
                      <a16:creationId xmlns:a16="http://schemas.microsoft.com/office/drawing/2014/main" id="{3E15B97F-B32B-DA44-B017-C8C299B96F58}"/>
                    </a:ext>
                  </a:extLst>
                </p:cNvPr>
                <p:cNvCxnSpPr/>
                <p:nvPr/>
              </p:nvCxnSpPr>
              <p:spPr>
                <a:xfrm>
                  <a:off x="11914772" y="4898096"/>
                  <a:ext cx="99954" cy="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8" name="TextBox 167">
                  <a:extLst>
                    <a:ext uri="{FF2B5EF4-FFF2-40B4-BE49-F238E27FC236}">
                      <a16:creationId xmlns:a16="http://schemas.microsoft.com/office/drawing/2014/main" id="{B2F288C1-CC7E-3269-AEC6-187B2CAFA8AD}"/>
                    </a:ext>
                  </a:extLst>
                </p:cNvPr>
                <p:cNvSpPr txBox="1"/>
                <p:nvPr/>
              </p:nvSpPr>
              <p:spPr bwMode="auto">
                <a:xfrm>
                  <a:off x="11673960" y="4869771"/>
                  <a:ext cx="566069" cy="222639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396" tIns="45703" rIns="91396" bIns="45703">
                  <a:spAutoFit/>
                </a:bodyPr>
                <a:lstStyle/>
                <a:p>
                  <a:pPr algn="ctr" defTabSz="481699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7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20</a:t>
                  </a:r>
                  <a:r>
                    <a:rPr lang="en-US" sz="8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800" dirty="0">
                      <a:solidFill>
                        <a:schemeClr val="bg1"/>
                      </a:solidFill>
                      <a:latin typeface="Symbol" charset="2"/>
                      <a:cs typeface="Symbol" charset="2"/>
                    </a:rPr>
                    <a:t>m</a:t>
                  </a:r>
                  <a:r>
                    <a:rPr lang="en-US" sz="8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m</a:t>
                  </a:r>
                </a:p>
              </p:txBody>
            </p:sp>
          </p:grpSp>
          <p:grpSp>
            <p:nvGrpSpPr>
              <p:cNvPr id="169" name="Group 168">
                <a:extLst>
                  <a:ext uri="{FF2B5EF4-FFF2-40B4-BE49-F238E27FC236}">
                    <a16:creationId xmlns:a16="http://schemas.microsoft.com/office/drawing/2014/main" id="{45109C0C-E515-FA25-831C-2E22B6C2DDBA}"/>
                  </a:ext>
                </a:extLst>
              </p:cNvPr>
              <p:cNvGrpSpPr/>
              <p:nvPr/>
            </p:nvGrpSpPr>
            <p:grpSpPr>
              <a:xfrm>
                <a:off x="499214" y="4861528"/>
                <a:ext cx="566069" cy="222639"/>
                <a:chOff x="11673960" y="4869771"/>
                <a:chExt cx="566069" cy="222639"/>
              </a:xfrm>
            </p:grpSpPr>
            <p:cxnSp>
              <p:nvCxnSpPr>
                <p:cNvPr id="170" name="Straight Connector 169">
                  <a:extLst>
                    <a:ext uri="{FF2B5EF4-FFF2-40B4-BE49-F238E27FC236}">
                      <a16:creationId xmlns:a16="http://schemas.microsoft.com/office/drawing/2014/main" id="{A08AA139-77CD-42C6-89FD-4A969C292CA7}"/>
                    </a:ext>
                  </a:extLst>
                </p:cNvPr>
                <p:cNvCxnSpPr/>
                <p:nvPr/>
              </p:nvCxnSpPr>
              <p:spPr>
                <a:xfrm>
                  <a:off x="11914772" y="4898096"/>
                  <a:ext cx="99954" cy="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1" name="TextBox 170">
                  <a:extLst>
                    <a:ext uri="{FF2B5EF4-FFF2-40B4-BE49-F238E27FC236}">
                      <a16:creationId xmlns:a16="http://schemas.microsoft.com/office/drawing/2014/main" id="{FFC5B690-5F4E-883F-2BF2-9C9EC89AB32F}"/>
                    </a:ext>
                  </a:extLst>
                </p:cNvPr>
                <p:cNvSpPr txBox="1"/>
                <p:nvPr/>
              </p:nvSpPr>
              <p:spPr bwMode="auto">
                <a:xfrm>
                  <a:off x="11673960" y="4869771"/>
                  <a:ext cx="566069" cy="222639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396" tIns="45703" rIns="91396" bIns="45703">
                  <a:spAutoFit/>
                </a:bodyPr>
                <a:lstStyle/>
                <a:p>
                  <a:pPr algn="ctr" defTabSz="481699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7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20</a:t>
                  </a:r>
                  <a:r>
                    <a:rPr lang="en-US" sz="8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800" dirty="0">
                      <a:solidFill>
                        <a:schemeClr val="bg1"/>
                      </a:solidFill>
                      <a:latin typeface="Symbol" charset="2"/>
                      <a:cs typeface="Symbol" charset="2"/>
                    </a:rPr>
                    <a:t>m</a:t>
                  </a:r>
                  <a:r>
                    <a:rPr lang="en-US" sz="8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m</a:t>
                  </a:r>
                </a:p>
              </p:txBody>
            </p:sp>
          </p:grpSp>
          <p:grpSp>
            <p:nvGrpSpPr>
              <p:cNvPr id="173" name="Group 172">
                <a:extLst>
                  <a:ext uri="{FF2B5EF4-FFF2-40B4-BE49-F238E27FC236}">
                    <a16:creationId xmlns:a16="http://schemas.microsoft.com/office/drawing/2014/main" id="{4ADBD346-74F8-7244-F62D-9BB560829ABC}"/>
                  </a:ext>
                </a:extLst>
              </p:cNvPr>
              <p:cNvGrpSpPr/>
              <p:nvPr/>
            </p:nvGrpSpPr>
            <p:grpSpPr>
              <a:xfrm>
                <a:off x="1470873" y="4859413"/>
                <a:ext cx="566069" cy="222639"/>
                <a:chOff x="11673960" y="4869771"/>
                <a:chExt cx="566069" cy="222639"/>
              </a:xfrm>
            </p:grpSpPr>
            <p:cxnSp>
              <p:nvCxnSpPr>
                <p:cNvPr id="174" name="Straight Connector 173">
                  <a:extLst>
                    <a:ext uri="{FF2B5EF4-FFF2-40B4-BE49-F238E27FC236}">
                      <a16:creationId xmlns:a16="http://schemas.microsoft.com/office/drawing/2014/main" id="{854D4C5B-AFD4-F57B-12F3-E3766ABCD919}"/>
                    </a:ext>
                  </a:extLst>
                </p:cNvPr>
                <p:cNvCxnSpPr/>
                <p:nvPr/>
              </p:nvCxnSpPr>
              <p:spPr>
                <a:xfrm>
                  <a:off x="11914772" y="4898096"/>
                  <a:ext cx="99954" cy="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5" name="TextBox 174">
                  <a:extLst>
                    <a:ext uri="{FF2B5EF4-FFF2-40B4-BE49-F238E27FC236}">
                      <a16:creationId xmlns:a16="http://schemas.microsoft.com/office/drawing/2014/main" id="{17CAD9EA-FEA3-E018-7D01-6F028C7FFA28}"/>
                    </a:ext>
                  </a:extLst>
                </p:cNvPr>
                <p:cNvSpPr txBox="1"/>
                <p:nvPr/>
              </p:nvSpPr>
              <p:spPr bwMode="auto">
                <a:xfrm>
                  <a:off x="11673960" y="4869771"/>
                  <a:ext cx="566069" cy="222639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396" tIns="45703" rIns="91396" bIns="45703">
                  <a:spAutoFit/>
                </a:bodyPr>
                <a:lstStyle/>
                <a:p>
                  <a:pPr algn="ctr" defTabSz="481699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7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20</a:t>
                  </a:r>
                  <a:r>
                    <a:rPr lang="en-US" sz="8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800" dirty="0">
                      <a:solidFill>
                        <a:schemeClr val="bg1"/>
                      </a:solidFill>
                      <a:latin typeface="Symbol" charset="2"/>
                      <a:cs typeface="Symbol" charset="2"/>
                    </a:rPr>
                    <a:t>m</a:t>
                  </a:r>
                  <a:r>
                    <a:rPr lang="en-US" sz="8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m</a:t>
                  </a:r>
                </a:p>
              </p:txBody>
            </p:sp>
          </p:grpSp>
          <p:grpSp>
            <p:nvGrpSpPr>
              <p:cNvPr id="181" name="Group 180">
                <a:extLst>
                  <a:ext uri="{FF2B5EF4-FFF2-40B4-BE49-F238E27FC236}">
                    <a16:creationId xmlns:a16="http://schemas.microsoft.com/office/drawing/2014/main" id="{8CD686EF-DF5E-3488-8CAA-7EEED065F868}"/>
                  </a:ext>
                </a:extLst>
              </p:cNvPr>
              <p:cNvGrpSpPr/>
              <p:nvPr/>
            </p:nvGrpSpPr>
            <p:grpSpPr>
              <a:xfrm>
                <a:off x="2425864" y="4853146"/>
                <a:ext cx="566069" cy="222639"/>
                <a:chOff x="11673960" y="4869771"/>
                <a:chExt cx="566069" cy="222639"/>
              </a:xfrm>
            </p:grpSpPr>
            <p:cxnSp>
              <p:nvCxnSpPr>
                <p:cNvPr id="182" name="Straight Connector 181">
                  <a:extLst>
                    <a:ext uri="{FF2B5EF4-FFF2-40B4-BE49-F238E27FC236}">
                      <a16:creationId xmlns:a16="http://schemas.microsoft.com/office/drawing/2014/main" id="{D2EE3736-9797-1AE9-7EFE-94F98CD17D78}"/>
                    </a:ext>
                  </a:extLst>
                </p:cNvPr>
                <p:cNvCxnSpPr/>
                <p:nvPr/>
              </p:nvCxnSpPr>
              <p:spPr>
                <a:xfrm>
                  <a:off x="11914772" y="4898096"/>
                  <a:ext cx="99954" cy="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3" name="TextBox 182">
                  <a:extLst>
                    <a:ext uri="{FF2B5EF4-FFF2-40B4-BE49-F238E27FC236}">
                      <a16:creationId xmlns:a16="http://schemas.microsoft.com/office/drawing/2014/main" id="{D1F04CC5-D9A6-73D9-38A0-3B2ECC959DCB}"/>
                    </a:ext>
                  </a:extLst>
                </p:cNvPr>
                <p:cNvSpPr txBox="1"/>
                <p:nvPr/>
              </p:nvSpPr>
              <p:spPr bwMode="auto">
                <a:xfrm>
                  <a:off x="11673960" y="4869771"/>
                  <a:ext cx="566069" cy="222639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396" tIns="45703" rIns="91396" bIns="45703">
                  <a:spAutoFit/>
                </a:bodyPr>
                <a:lstStyle/>
                <a:p>
                  <a:pPr algn="ctr" defTabSz="481699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7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20</a:t>
                  </a:r>
                  <a:r>
                    <a:rPr lang="en-US" sz="8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800" dirty="0">
                      <a:solidFill>
                        <a:schemeClr val="bg1"/>
                      </a:solidFill>
                      <a:latin typeface="Symbol" charset="2"/>
                      <a:cs typeface="Symbol" charset="2"/>
                    </a:rPr>
                    <a:t>m</a:t>
                  </a:r>
                  <a:r>
                    <a:rPr lang="en-US" sz="8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m</a:t>
                  </a:r>
                </a:p>
              </p:txBody>
            </p:sp>
          </p:grpSp>
          <p:grpSp>
            <p:nvGrpSpPr>
              <p:cNvPr id="184" name="Group 183">
                <a:extLst>
                  <a:ext uri="{FF2B5EF4-FFF2-40B4-BE49-F238E27FC236}">
                    <a16:creationId xmlns:a16="http://schemas.microsoft.com/office/drawing/2014/main" id="{A3FB465D-B177-C5DF-C730-D8AAE04FDFA2}"/>
                  </a:ext>
                </a:extLst>
              </p:cNvPr>
              <p:cNvGrpSpPr/>
              <p:nvPr/>
            </p:nvGrpSpPr>
            <p:grpSpPr>
              <a:xfrm>
                <a:off x="3404426" y="4861528"/>
                <a:ext cx="566069" cy="222639"/>
                <a:chOff x="11673960" y="4869771"/>
                <a:chExt cx="566069" cy="222639"/>
              </a:xfrm>
            </p:grpSpPr>
            <p:cxnSp>
              <p:nvCxnSpPr>
                <p:cNvPr id="185" name="Straight Connector 184">
                  <a:extLst>
                    <a:ext uri="{FF2B5EF4-FFF2-40B4-BE49-F238E27FC236}">
                      <a16:creationId xmlns:a16="http://schemas.microsoft.com/office/drawing/2014/main" id="{CF881FD4-8AD1-9EFF-8800-C368ADFCD7BC}"/>
                    </a:ext>
                  </a:extLst>
                </p:cNvPr>
                <p:cNvCxnSpPr/>
                <p:nvPr/>
              </p:nvCxnSpPr>
              <p:spPr>
                <a:xfrm>
                  <a:off x="11914772" y="4898096"/>
                  <a:ext cx="99954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6" name="TextBox 185">
                  <a:extLst>
                    <a:ext uri="{FF2B5EF4-FFF2-40B4-BE49-F238E27FC236}">
                      <a16:creationId xmlns:a16="http://schemas.microsoft.com/office/drawing/2014/main" id="{E24AA027-0DEF-7541-E783-4BC1DB4BF2A0}"/>
                    </a:ext>
                  </a:extLst>
                </p:cNvPr>
                <p:cNvSpPr txBox="1"/>
                <p:nvPr/>
              </p:nvSpPr>
              <p:spPr bwMode="auto">
                <a:xfrm>
                  <a:off x="11673960" y="4869771"/>
                  <a:ext cx="566069" cy="222639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396" tIns="45703" rIns="91396" bIns="45703">
                  <a:spAutoFit/>
                </a:bodyPr>
                <a:lstStyle/>
                <a:p>
                  <a:pPr algn="ctr" defTabSz="481699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7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20</a:t>
                  </a:r>
                  <a:r>
                    <a:rPr lang="en-US" sz="8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800" dirty="0">
                      <a:solidFill>
                        <a:schemeClr val="bg1"/>
                      </a:solidFill>
                      <a:latin typeface="Symbol" charset="2"/>
                      <a:cs typeface="Symbol" charset="2"/>
                    </a:rPr>
                    <a:t>m</a:t>
                  </a:r>
                  <a:r>
                    <a:rPr lang="en-US" sz="8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m</a:t>
                  </a:r>
                </a:p>
              </p:txBody>
            </p:sp>
          </p:grpSp>
          <p:grpSp>
            <p:nvGrpSpPr>
              <p:cNvPr id="187" name="Group 186">
                <a:extLst>
                  <a:ext uri="{FF2B5EF4-FFF2-40B4-BE49-F238E27FC236}">
                    <a16:creationId xmlns:a16="http://schemas.microsoft.com/office/drawing/2014/main" id="{625D7BA3-24AE-5E47-8964-03DBD9CA239D}"/>
                  </a:ext>
                </a:extLst>
              </p:cNvPr>
              <p:cNvGrpSpPr/>
              <p:nvPr/>
            </p:nvGrpSpPr>
            <p:grpSpPr>
              <a:xfrm>
                <a:off x="4473750" y="4853808"/>
                <a:ext cx="566069" cy="222639"/>
                <a:chOff x="11673960" y="4869771"/>
                <a:chExt cx="566069" cy="222639"/>
              </a:xfrm>
            </p:grpSpPr>
            <p:cxnSp>
              <p:nvCxnSpPr>
                <p:cNvPr id="188" name="Straight Connector 187">
                  <a:extLst>
                    <a:ext uri="{FF2B5EF4-FFF2-40B4-BE49-F238E27FC236}">
                      <a16:creationId xmlns:a16="http://schemas.microsoft.com/office/drawing/2014/main" id="{43661CEF-C811-FF89-9813-3C250E2B09E5}"/>
                    </a:ext>
                  </a:extLst>
                </p:cNvPr>
                <p:cNvCxnSpPr/>
                <p:nvPr/>
              </p:nvCxnSpPr>
              <p:spPr>
                <a:xfrm>
                  <a:off x="11914772" y="4898096"/>
                  <a:ext cx="99954" cy="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9" name="TextBox 188">
                  <a:extLst>
                    <a:ext uri="{FF2B5EF4-FFF2-40B4-BE49-F238E27FC236}">
                      <a16:creationId xmlns:a16="http://schemas.microsoft.com/office/drawing/2014/main" id="{274868B7-8FA9-8E76-C840-E373DCE445D6}"/>
                    </a:ext>
                  </a:extLst>
                </p:cNvPr>
                <p:cNvSpPr txBox="1"/>
                <p:nvPr/>
              </p:nvSpPr>
              <p:spPr bwMode="auto">
                <a:xfrm>
                  <a:off x="11673960" y="4869771"/>
                  <a:ext cx="566069" cy="222639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396" tIns="45703" rIns="91396" bIns="45703">
                  <a:spAutoFit/>
                </a:bodyPr>
                <a:lstStyle/>
                <a:p>
                  <a:pPr algn="ctr" defTabSz="481699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7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20</a:t>
                  </a:r>
                  <a:r>
                    <a:rPr lang="en-US" sz="8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800" dirty="0">
                      <a:solidFill>
                        <a:schemeClr val="bg1"/>
                      </a:solidFill>
                      <a:latin typeface="Symbol" charset="2"/>
                      <a:cs typeface="Symbol" charset="2"/>
                    </a:rPr>
                    <a:t>m</a:t>
                  </a:r>
                  <a:r>
                    <a:rPr lang="en-US" sz="8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m</a:t>
                  </a:r>
                </a:p>
              </p:txBody>
            </p:sp>
          </p:grpSp>
          <p:grpSp>
            <p:nvGrpSpPr>
              <p:cNvPr id="191" name="Group 190">
                <a:extLst>
                  <a:ext uri="{FF2B5EF4-FFF2-40B4-BE49-F238E27FC236}">
                    <a16:creationId xmlns:a16="http://schemas.microsoft.com/office/drawing/2014/main" id="{CA056930-DB8C-7023-DB3E-6FD0E64383EE}"/>
                  </a:ext>
                </a:extLst>
              </p:cNvPr>
              <p:cNvGrpSpPr/>
              <p:nvPr/>
            </p:nvGrpSpPr>
            <p:grpSpPr>
              <a:xfrm>
                <a:off x="5491656" y="4859412"/>
                <a:ext cx="566069" cy="222639"/>
                <a:chOff x="11673960" y="4869771"/>
                <a:chExt cx="566069" cy="222639"/>
              </a:xfrm>
            </p:grpSpPr>
            <p:cxnSp>
              <p:nvCxnSpPr>
                <p:cNvPr id="192" name="Straight Connector 191">
                  <a:extLst>
                    <a:ext uri="{FF2B5EF4-FFF2-40B4-BE49-F238E27FC236}">
                      <a16:creationId xmlns:a16="http://schemas.microsoft.com/office/drawing/2014/main" id="{B76CDD59-9824-B5C2-BD5C-86ECFB886B62}"/>
                    </a:ext>
                  </a:extLst>
                </p:cNvPr>
                <p:cNvCxnSpPr/>
                <p:nvPr/>
              </p:nvCxnSpPr>
              <p:spPr>
                <a:xfrm>
                  <a:off x="11914772" y="4898096"/>
                  <a:ext cx="99954" cy="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3" name="TextBox 192">
                  <a:extLst>
                    <a:ext uri="{FF2B5EF4-FFF2-40B4-BE49-F238E27FC236}">
                      <a16:creationId xmlns:a16="http://schemas.microsoft.com/office/drawing/2014/main" id="{C7E03FAC-8B6F-BABF-695B-D62373928278}"/>
                    </a:ext>
                  </a:extLst>
                </p:cNvPr>
                <p:cNvSpPr txBox="1"/>
                <p:nvPr/>
              </p:nvSpPr>
              <p:spPr bwMode="auto">
                <a:xfrm>
                  <a:off x="11673960" y="4869771"/>
                  <a:ext cx="566069" cy="222639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396" tIns="45703" rIns="91396" bIns="45703">
                  <a:spAutoFit/>
                </a:bodyPr>
                <a:lstStyle/>
                <a:p>
                  <a:pPr algn="ctr" defTabSz="481699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7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20</a:t>
                  </a:r>
                  <a:r>
                    <a:rPr lang="en-US" sz="8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800" dirty="0">
                      <a:solidFill>
                        <a:schemeClr val="bg1"/>
                      </a:solidFill>
                      <a:latin typeface="Symbol" charset="2"/>
                      <a:cs typeface="Symbol" charset="2"/>
                    </a:rPr>
                    <a:t>m</a:t>
                  </a:r>
                  <a:r>
                    <a:rPr lang="en-US" sz="8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m</a:t>
                  </a:r>
                </a:p>
              </p:txBody>
            </p:sp>
          </p:grpSp>
          <p:grpSp>
            <p:nvGrpSpPr>
              <p:cNvPr id="194" name="Group 193">
                <a:extLst>
                  <a:ext uri="{FF2B5EF4-FFF2-40B4-BE49-F238E27FC236}">
                    <a16:creationId xmlns:a16="http://schemas.microsoft.com/office/drawing/2014/main" id="{4491987A-1841-8203-B0BE-C51E8A6364A9}"/>
                  </a:ext>
                </a:extLst>
              </p:cNvPr>
              <p:cNvGrpSpPr/>
              <p:nvPr/>
            </p:nvGrpSpPr>
            <p:grpSpPr>
              <a:xfrm>
                <a:off x="6481290" y="4849726"/>
                <a:ext cx="566069" cy="222639"/>
                <a:chOff x="11673960" y="4869771"/>
                <a:chExt cx="566069" cy="222639"/>
              </a:xfrm>
            </p:grpSpPr>
            <p:cxnSp>
              <p:nvCxnSpPr>
                <p:cNvPr id="195" name="Straight Connector 194">
                  <a:extLst>
                    <a:ext uri="{FF2B5EF4-FFF2-40B4-BE49-F238E27FC236}">
                      <a16:creationId xmlns:a16="http://schemas.microsoft.com/office/drawing/2014/main" id="{CCF39535-0B91-1009-1F78-6DC016190F51}"/>
                    </a:ext>
                  </a:extLst>
                </p:cNvPr>
                <p:cNvCxnSpPr/>
                <p:nvPr/>
              </p:nvCxnSpPr>
              <p:spPr>
                <a:xfrm>
                  <a:off x="11914772" y="4898096"/>
                  <a:ext cx="99954" cy="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6" name="TextBox 195">
                  <a:extLst>
                    <a:ext uri="{FF2B5EF4-FFF2-40B4-BE49-F238E27FC236}">
                      <a16:creationId xmlns:a16="http://schemas.microsoft.com/office/drawing/2014/main" id="{F4B03FAB-6B78-0B0A-A835-951E4B8A268B}"/>
                    </a:ext>
                  </a:extLst>
                </p:cNvPr>
                <p:cNvSpPr txBox="1"/>
                <p:nvPr/>
              </p:nvSpPr>
              <p:spPr bwMode="auto">
                <a:xfrm>
                  <a:off x="11673960" y="4869771"/>
                  <a:ext cx="566069" cy="222639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396" tIns="45703" rIns="91396" bIns="45703">
                  <a:spAutoFit/>
                </a:bodyPr>
                <a:lstStyle/>
                <a:p>
                  <a:pPr algn="ctr" defTabSz="481699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7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20</a:t>
                  </a:r>
                  <a:r>
                    <a:rPr lang="en-US" sz="8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800" dirty="0">
                      <a:solidFill>
                        <a:schemeClr val="bg1"/>
                      </a:solidFill>
                      <a:latin typeface="Symbol" charset="2"/>
                      <a:cs typeface="Symbol" charset="2"/>
                    </a:rPr>
                    <a:t>m</a:t>
                  </a:r>
                  <a:r>
                    <a:rPr lang="en-US" sz="8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m</a:t>
                  </a:r>
                </a:p>
              </p:txBody>
            </p:sp>
          </p:grpSp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id="{CC0BF17E-24D7-F976-6F34-1BDCBC369809}"/>
                  </a:ext>
                </a:extLst>
              </p:cNvPr>
              <p:cNvGrpSpPr/>
              <p:nvPr/>
            </p:nvGrpSpPr>
            <p:grpSpPr>
              <a:xfrm>
                <a:off x="7511547" y="4850229"/>
                <a:ext cx="566069" cy="222639"/>
                <a:chOff x="11673960" y="4869771"/>
                <a:chExt cx="566069" cy="222639"/>
              </a:xfrm>
            </p:grpSpPr>
            <p:cxnSp>
              <p:nvCxnSpPr>
                <p:cNvPr id="199" name="Straight Connector 198">
                  <a:extLst>
                    <a:ext uri="{FF2B5EF4-FFF2-40B4-BE49-F238E27FC236}">
                      <a16:creationId xmlns:a16="http://schemas.microsoft.com/office/drawing/2014/main" id="{336D10FC-C535-2C80-78BF-047F3F675A5F}"/>
                    </a:ext>
                  </a:extLst>
                </p:cNvPr>
                <p:cNvCxnSpPr/>
                <p:nvPr/>
              </p:nvCxnSpPr>
              <p:spPr>
                <a:xfrm>
                  <a:off x="11914772" y="4898096"/>
                  <a:ext cx="99954" cy="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0" name="TextBox 199">
                  <a:extLst>
                    <a:ext uri="{FF2B5EF4-FFF2-40B4-BE49-F238E27FC236}">
                      <a16:creationId xmlns:a16="http://schemas.microsoft.com/office/drawing/2014/main" id="{2B265BBF-0893-4E92-BAF2-92FC03B2944B}"/>
                    </a:ext>
                  </a:extLst>
                </p:cNvPr>
                <p:cNvSpPr txBox="1"/>
                <p:nvPr/>
              </p:nvSpPr>
              <p:spPr bwMode="auto">
                <a:xfrm>
                  <a:off x="11673960" y="4869771"/>
                  <a:ext cx="566069" cy="222639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396" tIns="45703" rIns="91396" bIns="45703">
                  <a:spAutoFit/>
                </a:bodyPr>
                <a:lstStyle/>
                <a:p>
                  <a:pPr algn="ctr" defTabSz="481699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7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20</a:t>
                  </a:r>
                  <a:r>
                    <a:rPr lang="en-US" sz="8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800" dirty="0">
                      <a:solidFill>
                        <a:schemeClr val="bg1"/>
                      </a:solidFill>
                      <a:latin typeface="Symbol" charset="2"/>
                      <a:cs typeface="Symbol" charset="2"/>
                    </a:rPr>
                    <a:t>m</a:t>
                  </a:r>
                  <a:r>
                    <a:rPr lang="en-US" sz="8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m</a:t>
                  </a:r>
                </a:p>
              </p:txBody>
            </p:sp>
          </p:grpSp>
          <p:grpSp>
            <p:nvGrpSpPr>
              <p:cNvPr id="201" name="Group 200">
                <a:extLst>
                  <a:ext uri="{FF2B5EF4-FFF2-40B4-BE49-F238E27FC236}">
                    <a16:creationId xmlns:a16="http://schemas.microsoft.com/office/drawing/2014/main" id="{93D55554-803D-081E-E6FB-C0DDC5C640FE}"/>
                  </a:ext>
                </a:extLst>
              </p:cNvPr>
              <p:cNvGrpSpPr/>
              <p:nvPr/>
            </p:nvGrpSpPr>
            <p:grpSpPr>
              <a:xfrm>
                <a:off x="8599645" y="4868854"/>
                <a:ext cx="566069" cy="222639"/>
                <a:chOff x="11673960" y="4869771"/>
                <a:chExt cx="566069" cy="222639"/>
              </a:xfrm>
            </p:grpSpPr>
            <p:cxnSp>
              <p:nvCxnSpPr>
                <p:cNvPr id="202" name="Straight Connector 201">
                  <a:extLst>
                    <a:ext uri="{FF2B5EF4-FFF2-40B4-BE49-F238E27FC236}">
                      <a16:creationId xmlns:a16="http://schemas.microsoft.com/office/drawing/2014/main" id="{A2EBADAC-96FF-4C8B-A2B8-D4AED0759A09}"/>
                    </a:ext>
                  </a:extLst>
                </p:cNvPr>
                <p:cNvCxnSpPr/>
                <p:nvPr/>
              </p:nvCxnSpPr>
              <p:spPr>
                <a:xfrm>
                  <a:off x="11914772" y="4898096"/>
                  <a:ext cx="99954" cy="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3" name="TextBox 202">
                  <a:extLst>
                    <a:ext uri="{FF2B5EF4-FFF2-40B4-BE49-F238E27FC236}">
                      <a16:creationId xmlns:a16="http://schemas.microsoft.com/office/drawing/2014/main" id="{0245B443-E21D-59D2-FE1A-1ACC4311CA0C}"/>
                    </a:ext>
                  </a:extLst>
                </p:cNvPr>
                <p:cNvSpPr txBox="1"/>
                <p:nvPr/>
              </p:nvSpPr>
              <p:spPr bwMode="auto">
                <a:xfrm>
                  <a:off x="11673960" y="4869771"/>
                  <a:ext cx="566069" cy="222639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396" tIns="45703" rIns="91396" bIns="45703">
                  <a:spAutoFit/>
                </a:bodyPr>
                <a:lstStyle/>
                <a:p>
                  <a:pPr algn="ctr" defTabSz="481699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7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20</a:t>
                  </a:r>
                  <a:r>
                    <a:rPr lang="en-US" sz="8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800" dirty="0">
                      <a:solidFill>
                        <a:schemeClr val="bg1"/>
                      </a:solidFill>
                      <a:latin typeface="Symbol" charset="2"/>
                      <a:cs typeface="Symbol" charset="2"/>
                    </a:rPr>
                    <a:t>m</a:t>
                  </a:r>
                  <a:r>
                    <a:rPr lang="en-US" sz="8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m</a:t>
                  </a:r>
                </a:p>
              </p:txBody>
            </p:sp>
          </p:grpSp>
          <p:grpSp>
            <p:nvGrpSpPr>
              <p:cNvPr id="204" name="Group 203">
                <a:extLst>
                  <a:ext uri="{FF2B5EF4-FFF2-40B4-BE49-F238E27FC236}">
                    <a16:creationId xmlns:a16="http://schemas.microsoft.com/office/drawing/2014/main" id="{380677E6-9A5F-D82A-CF29-CE168C8FEF97}"/>
                  </a:ext>
                </a:extLst>
              </p:cNvPr>
              <p:cNvGrpSpPr/>
              <p:nvPr/>
            </p:nvGrpSpPr>
            <p:grpSpPr>
              <a:xfrm>
                <a:off x="9601951" y="4854830"/>
                <a:ext cx="566069" cy="222639"/>
                <a:chOff x="11673960" y="4869771"/>
                <a:chExt cx="566069" cy="222639"/>
              </a:xfrm>
            </p:grpSpPr>
            <p:cxnSp>
              <p:nvCxnSpPr>
                <p:cNvPr id="205" name="Straight Connector 204">
                  <a:extLst>
                    <a:ext uri="{FF2B5EF4-FFF2-40B4-BE49-F238E27FC236}">
                      <a16:creationId xmlns:a16="http://schemas.microsoft.com/office/drawing/2014/main" id="{324199A3-F157-3E11-74D2-8A24210D7410}"/>
                    </a:ext>
                  </a:extLst>
                </p:cNvPr>
                <p:cNvCxnSpPr/>
                <p:nvPr/>
              </p:nvCxnSpPr>
              <p:spPr>
                <a:xfrm>
                  <a:off x="11914772" y="4898096"/>
                  <a:ext cx="99954" cy="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7" name="TextBox 206">
                  <a:extLst>
                    <a:ext uri="{FF2B5EF4-FFF2-40B4-BE49-F238E27FC236}">
                      <a16:creationId xmlns:a16="http://schemas.microsoft.com/office/drawing/2014/main" id="{00EB39C4-3D02-A122-1066-40838704C03C}"/>
                    </a:ext>
                  </a:extLst>
                </p:cNvPr>
                <p:cNvSpPr txBox="1"/>
                <p:nvPr/>
              </p:nvSpPr>
              <p:spPr bwMode="auto">
                <a:xfrm>
                  <a:off x="11673960" y="4869771"/>
                  <a:ext cx="566069" cy="222639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396" tIns="45703" rIns="91396" bIns="45703">
                  <a:spAutoFit/>
                </a:bodyPr>
                <a:lstStyle/>
                <a:p>
                  <a:pPr algn="ctr" defTabSz="481699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7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20</a:t>
                  </a:r>
                  <a:r>
                    <a:rPr lang="en-US" sz="8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800" dirty="0">
                      <a:solidFill>
                        <a:schemeClr val="bg1"/>
                      </a:solidFill>
                      <a:latin typeface="Symbol" charset="2"/>
                      <a:cs typeface="Symbol" charset="2"/>
                    </a:rPr>
                    <a:t>m</a:t>
                  </a:r>
                  <a:r>
                    <a:rPr lang="en-US" sz="8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m</a:t>
                  </a:r>
                </a:p>
              </p:txBody>
            </p:sp>
          </p:grpSp>
          <p:grpSp>
            <p:nvGrpSpPr>
              <p:cNvPr id="208" name="Group 207">
                <a:extLst>
                  <a:ext uri="{FF2B5EF4-FFF2-40B4-BE49-F238E27FC236}">
                    <a16:creationId xmlns:a16="http://schemas.microsoft.com/office/drawing/2014/main" id="{96E816DC-8A5A-6DB5-0BFB-5E89F391E3AF}"/>
                  </a:ext>
                </a:extLst>
              </p:cNvPr>
              <p:cNvGrpSpPr/>
              <p:nvPr/>
            </p:nvGrpSpPr>
            <p:grpSpPr>
              <a:xfrm>
                <a:off x="10647188" y="4850877"/>
                <a:ext cx="566069" cy="222639"/>
                <a:chOff x="11673960" y="4869771"/>
                <a:chExt cx="566069" cy="222639"/>
              </a:xfrm>
            </p:grpSpPr>
            <p:cxnSp>
              <p:nvCxnSpPr>
                <p:cNvPr id="209" name="Straight Connector 208">
                  <a:extLst>
                    <a:ext uri="{FF2B5EF4-FFF2-40B4-BE49-F238E27FC236}">
                      <a16:creationId xmlns:a16="http://schemas.microsoft.com/office/drawing/2014/main" id="{9817215C-174B-857D-2862-851D998B5F64}"/>
                    </a:ext>
                  </a:extLst>
                </p:cNvPr>
                <p:cNvCxnSpPr/>
                <p:nvPr/>
              </p:nvCxnSpPr>
              <p:spPr>
                <a:xfrm>
                  <a:off x="11914772" y="4898096"/>
                  <a:ext cx="99954" cy="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0" name="TextBox 209">
                  <a:extLst>
                    <a:ext uri="{FF2B5EF4-FFF2-40B4-BE49-F238E27FC236}">
                      <a16:creationId xmlns:a16="http://schemas.microsoft.com/office/drawing/2014/main" id="{04C87620-4AF6-A524-340B-BF0589E66580}"/>
                    </a:ext>
                  </a:extLst>
                </p:cNvPr>
                <p:cNvSpPr txBox="1"/>
                <p:nvPr/>
              </p:nvSpPr>
              <p:spPr bwMode="auto">
                <a:xfrm>
                  <a:off x="11673960" y="4869771"/>
                  <a:ext cx="566069" cy="222639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396" tIns="45703" rIns="91396" bIns="45703">
                  <a:spAutoFit/>
                </a:bodyPr>
                <a:lstStyle/>
                <a:p>
                  <a:pPr algn="ctr" defTabSz="481699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7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20</a:t>
                  </a:r>
                  <a:r>
                    <a:rPr lang="en-US" sz="8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800" dirty="0">
                      <a:solidFill>
                        <a:schemeClr val="bg1"/>
                      </a:solidFill>
                      <a:latin typeface="Symbol" charset="2"/>
                      <a:cs typeface="Symbol" charset="2"/>
                    </a:rPr>
                    <a:t>m</a:t>
                  </a:r>
                  <a:r>
                    <a:rPr lang="en-US" sz="8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m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668922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03C32D0-E27A-9C26-8E0A-448177ED9AC4}"/>
              </a:ext>
            </a:extLst>
          </p:cNvPr>
          <p:cNvGrpSpPr/>
          <p:nvPr/>
        </p:nvGrpSpPr>
        <p:grpSpPr>
          <a:xfrm>
            <a:off x="42074" y="143852"/>
            <a:ext cx="11534000" cy="6273956"/>
            <a:chOff x="42074" y="143852"/>
            <a:chExt cx="11534000" cy="6273956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8259948-28EE-6346-8B60-C3A9CD5B5DDE}"/>
                </a:ext>
              </a:extLst>
            </p:cNvPr>
            <p:cNvSpPr txBox="1"/>
            <p:nvPr/>
          </p:nvSpPr>
          <p:spPr>
            <a:xfrm>
              <a:off x="42074" y="143852"/>
              <a:ext cx="2383601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Supplementary figure 2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827163" y="6048476"/>
              <a:ext cx="97489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Supplementary Fig 2: </a:t>
              </a:r>
              <a:r>
                <a:rPr lang="en-US" dirty="0"/>
                <a:t>Additional examples of GS and GFAP double-</a:t>
              </a:r>
              <a:r>
                <a:rPr lang="en-US" dirty="0" err="1"/>
                <a:t>labelling</a:t>
              </a:r>
              <a:r>
                <a:rPr lang="en-US" dirty="0"/>
                <a:t> at higher power.</a:t>
              </a:r>
              <a:r>
                <a:rPr lang="en-US" b="1" dirty="0"/>
                <a:t> 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BF5EC44-D1BB-ED7A-57F6-9CB7F22F096A}"/>
                </a:ext>
              </a:extLst>
            </p:cNvPr>
            <p:cNvGrpSpPr/>
            <p:nvPr/>
          </p:nvGrpSpPr>
          <p:grpSpPr>
            <a:xfrm>
              <a:off x="2205856" y="535899"/>
              <a:ext cx="8257917" cy="5002543"/>
              <a:chOff x="2205856" y="535899"/>
              <a:chExt cx="8257917" cy="5002543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8B7B5E77-6127-994E-A3CD-AF7763DA35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V="1">
                <a:off x="2722229" y="2863789"/>
                <a:ext cx="2523483" cy="2278608"/>
              </a:xfrm>
              <a:prstGeom prst="rect">
                <a:avLst/>
              </a:prstGeom>
            </p:spPr>
          </p:pic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6EA202F5-6641-B84F-9A2F-0C6573C266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 flipV="1">
                <a:off x="7995109" y="418297"/>
                <a:ext cx="2278608" cy="2523483"/>
              </a:xfrm>
              <a:prstGeom prst="rect">
                <a:avLst/>
              </a:prstGeom>
            </p:spPr>
          </p:pic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DA969633-4DBF-C446-9EAB-A9A02B6E25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 flipV="1">
                <a:off x="5421865" y="413462"/>
                <a:ext cx="2278608" cy="2523482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DA56480D-D272-A647-AB3D-3275248C3F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V="1">
                <a:off x="7867546" y="2863789"/>
                <a:ext cx="2523483" cy="2278608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EC1118E6-9A61-4D42-9557-2DDA9B5675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V="1">
                <a:off x="5296397" y="2863789"/>
                <a:ext cx="2523483" cy="2278608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A5EC50C-13CE-B14D-AB5F-52E2F0B2128D}"/>
                  </a:ext>
                </a:extLst>
              </p:cNvPr>
              <p:cNvSpPr txBox="1"/>
              <p:nvPr/>
            </p:nvSpPr>
            <p:spPr>
              <a:xfrm rot="16200000">
                <a:off x="2150629" y="1539694"/>
                <a:ext cx="451808" cy="3413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AD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5884CA7-C398-D049-B310-1E5542398517}"/>
                  </a:ext>
                </a:extLst>
              </p:cNvPr>
              <p:cNvSpPr txBox="1"/>
              <p:nvPr/>
            </p:nvSpPr>
            <p:spPr>
              <a:xfrm rot="16200000">
                <a:off x="1923465" y="3915976"/>
                <a:ext cx="906136" cy="3413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Control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0D9E77E-BA5E-D141-859C-3C0ECAD91EB6}"/>
                  </a:ext>
                </a:extLst>
              </p:cNvPr>
              <p:cNvSpPr txBox="1"/>
              <p:nvPr/>
            </p:nvSpPr>
            <p:spPr>
              <a:xfrm>
                <a:off x="6388189" y="5191680"/>
                <a:ext cx="425556" cy="3413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GS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EC84C88-313A-AD44-AD96-0E8D169211B7}"/>
                  </a:ext>
                </a:extLst>
              </p:cNvPr>
              <p:cNvSpPr txBox="1"/>
              <p:nvPr/>
            </p:nvSpPr>
            <p:spPr>
              <a:xfrm>
                <a:off x="8753673" y="5197088"/>
                <a:ext cx="687032" cy="3413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GFAP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44BB524-3765-CB46-BDC0-B0353267DA6F}"/>
                  </a:ext>
                </a:extLst>
              </p:cNvPr>
              <p:cNvSpPr txBox="1"/>
              <p:nvPr/>
            </p:nvSpPr>
            <p:spPr>
              <a:xfrm>
                <a:off x="3140110" y="5197088"/>
                <a:ext cx="1799886" cy="341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GS and GFAP</a:t>
                </a:r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AF63D5D5-EFC9-9007-01C9-C6D70073FC45}"/>
                  </a:ext>
                </a:extLst>
              </p:cNvPr>
              <p:cNvGrpSpPr/>
              <p:nvPr/>
            </p:nvGrpSpPr>
            <p:grpSpPr>
              <a:xfrm>
                <a:off x="7870565" y="4872258"/>
                <a:ext cx="403241" cy="182055"/>
                <a:chOff x="8386643" y="4444372"/>
                <a:chExt cx="403241" cy="182055"/>
              </a:xfrm>
            </p:grpSpPr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4BC54B80-204D-704E-86BB-4FF27D26772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471270" y="4458660"/>
                  <a:ext cx="318614" cy="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A9E05947-E8F2-EE49-B5F3-37BC1510FA58}"/>
                    </a:ext>
                  </a:extLst>
                </p:cNvPr>
                <p:cNvSpPr txBox="1"/>
                <p:nvPr/>
              </p:nvSpPr>
              <p:spPr>
                <a:xfrm>
                  <a:off x="8386643" y="4444372"/>
                  <a:ext cx="403241" cy="1820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>
                      <a:solidFill>
                        <a:schemeClr val="bg1"/>
                      </a:solidFill>
                    </a:rPr>
                    <a:t>20</a:t>
                  </a:r>
                  <a:r>
                    <a:rPr lang="en-US" sz="1000" dirty="0">
                      <a:solidFill>
                        <a:schemeClr val="bg1"/>
                      </a:solidFill>
                      <a:latin typeface="Symbol" pitchFamily="2" charset="2"/>
                    </a:rPr>
                    <a:t>m</a:t>
                  </a:r>
                  <a:r>
                    <a:rPr lang="en-US" sz="1000" dirty="0">
                      <a:solidFill>
                        <a:schemeClr val="bg1"/>
                      </a:solidFill>
                    </a:rPr>
                    <a:t>m</a:t>
                  </a:r>
                </a:p>
              </p:txBody>
            </p:sp>
          </p:grp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B1FB9C9-DC72-7344-BA22-A95197EB1897}"/>
                  </a:ext>
                </a:extLst>
              </p:cNvPr>
              <p:cNvSpPr txBox="1"/>
              <p:nvPr/>
            </p:nvSpPr>
            <p:spPr>
              <a:xfrm>
                <a:off x="10067709" y="2265382"/>
                <a:ext cx="325796" cy="2275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</a:rPr>
                  <a:t>IPL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72D4861-72D9-DA48-B122-9493EAC2685A}"/>
                  </a:ext>
                </a:extLst>
              </p:cNvPr>
              <p:cNvSpPr txBox="1"/>
              <p:nvPr/>
            </p:nvSpPr>
            <p:spPr>
              <a:xfrm>
                <a:off x="10063158" y="2579427"/>
                <a:ext cx="400615" cy="2275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</a:rPr>
                  <a:t>INL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4FB366A-127F-AF4F-B0B5-03AB3F837806}"/>
                  </a:ext>
                </a:extLst>
              </p:cNvPr>
              <p:cNvSpPr txBox="1"/>
              <p:nvPr/>
            </p:nvSpPr>
            <p:spPr>
              <a:xfrm>
                <a:off x="10017375" y="1566253"/>
                <a:ext cx="384863" cy="2275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</a:rPr>
                  <a:t>GCL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7F1CC6E-B91A-144E-ACD1-C7DA6FDFAF92}"/>
                  </a:ext>
                </a:extLst>
              </p:cNvPr>
              <p:cNvSpPr txBox="1"/>
              <p:nvPr/>
            </p:nvSpPr>
            <p:spPr>
              <a:xfrm>
                <a:off x="2731776" y="540734"/>
                <a:ext cx="296918" cy="3413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B8B6256-901F-A742-8F0D-601F86D26D03}"/>
                  </a:ext>
                </a:extLst>
              </p:cNvPr>
              <p:cNvSpPr txBox="1"/>
              <p:nvPr/>
            </p:nvSpPr>
            <p:spPr>
              <a:xfrm>
                <a:off x="5305526" y="550813"/>
                <a:ext cx="287729" cy="3413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B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31DBA4E-FF7E-E148-B7A2-384F61903474}"/>
                  </a:ext>
                </a:extLst>
              </p:cNvPr>
              <p:cNvSpPr txBox="1"/>
              <p:nvPr/>
            </p:nvSpPr>
            <p:spPr>
              <a:xfrm>
                <a:off x="2723075" y="2874033"/>
                <a:ext cx="306105" cy="3413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D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8443EA5-708E-E540-96E3-D26462870049}"/>
                  </a:ext>
                </a:extLst>
              </p:cNvPr>
              <p:cNvSpPr txBox="1"/>
              <p:nvPr/>
            </p:nvSpPr>
            <p:spPr>
              <a:xfrm>
                <a:off x="5304745" y="2879097"/>
                <a:ext cx="274602" cy="3413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E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3815042-F82D-D846-BA30-1D56E471DE82}"/>
                  </a:ext>
                </a:extLst>
              </p:cNvPr>
              <p:cNvSpPr txBox="1"/>
              <p:nvPr/>
            </p:nvSpPr>
            <p:spPr>
              <a:xfrm>
                <a:off x="7872932" y="2862767"/>
                <a:ext cx="266727" cy="3413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F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A262FA3-55D3-664E-900A-A3E525A929B7}"/>
                  </a:ext>
                </a:extLst>
              </p:cNvPr>
              <p:cNvSpPr txBox="1"/>
              <p:nvPr/>
            </p:nvSpPr>
            <p:spPr>
              <a:xfrm>
                <a:off x="7863988" y="539885"/>
                <a:ext cx="287729" cy="3413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3084856-CAC9-9849-9A34-5D699F858433}"/>
                  </a:ext>
                </a:extLst>
              </p:cNvPr>
              <p:cNvSpPr txBox="1"/>
              <p:nvPr/>
            </p:nvSpPr>
            <p:spPr>
              <a:xfrm>
                <a:off x="10067709" y="4558214"/>
                <a:ext cx="325796" cy="2275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</a:rPr>
                  <a:t>IPL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C73C496-268D-1041-9247-A80DA97E196C}"/>
                  </a:ext>
                </a:extLst>
              </p:cNvPr>
              <p:cNvSpPr txBox="1"/>
              <p:nvPr/>
            </p:nvSpPr>
            <p:spPr>
              <a:xfrm>
                <a:off x="10063158" y="4872258"/>
                <a:ext cx="400615" cy="2275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</a:rPr>
                  <a:t>INL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1901407-E3C0-B041-9CFF-7F3B648987F7}"/>
                  </a:ext>
                </a:extLst>
              </p:cNvPr>
              <p:cNvSpPr txBox="1"/>
              <p:nvPr/>
            </p:nvSpPr>
            <p:spPr>
              <a:xfrm>
                <a:off x="10017375" y="3859084"/>
                <a:ext cx="384863" cy="2275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</a:rPr>
                  <a:t>GCL</a:t>
                </a:r>
              </a:p>
            </p:txBody>
          </p: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D1E41FED-5CA4-7B19-752A-53F5941725CD}"/>
                  </a:ext>
                </a:extLst>
              </p:cNvPr>
              <p:cNvGrpSpPr/>
              <p:nvPr/>
            </p:nvGrpSpPr>
            <p:grpSpPr>
              <a:xfrm>
                <a:off x="7870565" y="2539634"/>
                <a:ext cx="403241" cy="182055"/>
                <a:chOff x="8386643" y="4444372"/>
                <a:chExt cx="403241" cy="182055"/>
              </a:xfrm>
            </p:grpSpPr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B3D6553D-6C3A-A0D0-22DB-A49EA2E639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471270" y="4458660"/>
                  <a:ext cx="318614" cy="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F16B698C-38CE-C0E0-21C7-A3974D3CA61D}"/>
                    </a:ext>
                  </a:extLst>
                </p:cNvPr>
                <p:cNvSpPr txBox="1"/>
                <p:nvPr/>
              </p:nvSpPr>
              <p:spPr>
                <a:xfrm>
                  <a:off x="8386643" y="4444372"/>
                  <a:ext cx="403241" cy="1820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>
                      <a:solidFill>
                        <a:schemeClr val="bg1"/>
                      </a:solidFill>
                    </a:rPr>
                    <a:t>20</a:t>
                  </a:r>
                  <a:r>
                    <a:rPr lang="en-US" sz="1000" dirty="0">
                      <a:solidFill>
                        <a:schemeClr val="bg1"/>
                      </a:solidFill>
                      <a:latin typeface="Symbol" pitchFamily="2" charset="2"/>
                    </a:rPr>
                    <a:t>m</a:t>
                  </a:r>
                  <a:r>
                    <a:rPr lang="en-US" sz="1000" dirty="0">
                      <a:solidFill>
                        <a:schemeClr val="bg1"/>
                      </a:solidFill>
                    </a:rPr>
                    <a:t>m</a:t>
                  </a: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F2863259-624E-86C7-A7A7-0732DE896FF4}"/>
                  </a:ext>
                </a:extLst>
              </p:cNvPr>
              <p:cNvGrpSpPr/>
              <p:nvPr/>
            </p:nvGrpSpPr>
            <p:grpSpPr>
              <a:xfrm>
                <a:off x="5301338" y="2557563"/>
                <a:ext cx="403241" cy="182055"/>
                <a:chOff x="8386643" y="4444372"/>
                <a:chExt cx="403241" cy="182055"/>
              </a:xfrm>
            </p:grpSpPr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7CE57EB5-90B6-016F-549D-C8BEE30BC5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471270" y="4458660"/>
                  <a:ext cx="318614" cy="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2C36957A-5603-0D07-2473-F63000DF5D7D}"/>
                    </a:ext>
                  </a:extLst>
                </p:cNvPr>
                <p:cNvSpPr txBox="1"/>
                <p:nvPr/>
              </p:nvSpPr>
              <p:spPr>
                <a:xfrm>
                  <a:off x="8386643" y="4444372"/>
                  <a:ext cx="403241" cy="1820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>
                      <a:solidFill>
                        <a:schemeClr val="bg1"/>
                      </a:solidFill>
                    </a:rPr>
                    <a:t>20</a:t>
                  </a:r>
                  <a:r>
                    <a:rPr lang="en-US" sz="1000" dirty="0">
                      <a:solidFill>
                        <a:schemeClr val="bg1"/>
                      </a:solidFill>
                      <a:latin typeface="Symbol" pitchFamily="2" charset="2"/>
                    </a:rPr>
                    <a:t>m</a:t>
                  </a:r>
                  <a:r>
                    <a:rPr lang="en-US" sz="1000" dirty="0">
                      <a:solidFill>
                        <a:schemeClr val="bg1"/>
                      </a:solidFill>
                    </a:rPr>
                    <a:t>m</a:t>
                  </a:r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3B3AA7C9-B160-76FE-9973-F5F9001A2392}"/>
                  </a:ext>
                </a:extLst>
              </p:cNvPr>
              <p:cNvGrpSpPr/>
              <p:nvPr/>
            </p:nvGrpSpPr>
            <p:grpSpPr>
              <a:xfrm>
                <a:off x="2722228" y="540734"/>
                <a:ext cx="2523483" cy="2278608"/>
                <a:chOff x="2722228" y="540734"/>
                <a:chExt cx="2523483" cy="2278608"/>
              </a:xfrm>
            </p:grpSpPr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130DBD68-A3C8-2C4C-B19A-A3BDDD9B286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email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rightnessContrast bright="20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5400000" flipV="1">
                  <a:off x="2844666" y="418296"/>
                  <a:ext cx="2278608" cy="2523483"/>
                </a:xfrm>
                <a:prstGeom prst="rect">
                  <a:avLst/>
                </a:prstGeom>
              </p:spPr>
            </p:pic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47C69CC5-8071-933E-6BC2-2749389FD5F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834668" y="2589780"/>
                  <a:ext cx="318614" cy="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9E6FDAA-BB68-A64D-C815-2F5FB6AA869C}"/>
                  </a:ext>
                </a:extLst>
              </p:cNvPr>
              <p:cNvSpPr txBox="1"/>
              <p:nvPr/>
            </p:nvSpPr>
            <p:spPr>
              <a:xfrm>
                <a:off x="2750041" y="2558248"/>
                <a:ext cx="403241" cy="182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solidFill>
                      <a:schemeClr val="bg1"/>
                    </a:solidFill>
                  </a:rPr>
                  <a:t>20</a:t>
                </a:r>
                <a:r>
                  <a:rPr lang="en-US" sz="1000" dirty="0">
                    <a:solidFill>
                      <a:schemeClr val="bg1"/>
                    </a:solidFill>
                    <a:latin typeface="Symbol" pitchFamily="2" charset="2"/>
                  </a:rPr>
                  <a:t>m</a:t>
                </a:r>
                <a:r>
                  <a:rPr lang="en-US" sz="1000" dirty="0">
                    <a:solidFill>
                      <a:schemeClr val="bg1"/>
                    </a:solidFill>
                  </a:rPr>
                  <a:t>m</a:t>
                </a:r>
              </a:p>
            </p:txBody>
          </p: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A0F72EA0-D45E-E752-8367-B9598F7F5138}"/>
                  </a:ext>
                </a:extLst>
              </p:cNvPr>
              <p:cNvGrpSpPr/>
              <p:nvPr/>
            </p:nvGrpSpPr>
            <p:grpSpPr>
              <a:xfrm>
                <a:off x="2744014" y="4880891"/>
                <a:ext cx="403241" cy="182055"/>
                <a:chOff x="8386643" y="4444372"/>
                <a:chExt cx="403241" cy="182055"/>
              </a:xfrm>
            </p:grpSpPr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CEE41F94-4513-F342-1807-F14512E2C5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471270" y="4458660"/>
                  <a:ext cx="318614" cy="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888F0BBD-8E23-576D-6A5B-B6291E57CA5C}"/>
                    </a:ext>
                  </a:extLst>
                </p:cNvPr>
                <p:cNvSpPr txBox="1"/>
                <p:nvPr/>
              </p:nvSpPr>
              <p:spPr>
                <a:xfrm>
                  <a:off x="8386643" y="4444372"/>
                  <a:ext cx="403241" cy="1820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>
                      <a:solidFill>
                        <a:schemeClr val="bg1"/>
                      </a:solidFill>
                    </a:rPr>
                    <a:t>20</a:t>
                  </a:r>
                  <a:r>
                    <a:rPr lang="en-US" sz="1000" dirty="0">
                      <a:solidFill>
                        <a:schemeClr val="bg1"/>
                      </a:solidFill>
                      <a:latin typeface="Symbol" pitchFamily="2" charset="2"/>
                    </a:rPr>
                    <a:t>m</a:t>
                  </a:r>
                  <a:r>
                    <a:rPr lang="en-US" sz="1000" dirty="0">
                      <a:solidFill>
                        <a:schemeClr val="bg1"/>
                      </a:solidFill>
                    </a:rPr>
                    <a:t>m</a:t>
                  </a:r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05BCB136-B4C2-A452-C995-50847E318366}"/>
                  </a:ext>
                </a:extLst>
              </p:cNvPr>
              <p:cNvGrpSpPr/>
              <p:nvPr/>
            </p:nvGrpSpPr>
            <p:grpSpPr>
              <a:xfrm>
                <a:off x="5291512" y="4886107"/>
                <a:ext cx="403241" cy="182055"/>
                <a:chOff x="8386643" y="4444372"/>
                <a:chExt cx="403241" cy="182055"/>
              </a:xfrm>
            </p:grpSpPr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CAFD96E7-F8B2-D808-7DD4-4E3E9E9385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471270" y="4458660"/>
                  <a:ext cx="318614" cy="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A0953C7F-7A59-01FF-D016-8E4BE9B6E492}"/>
                    </a:ext>
                  </a:extLst>
                </p:cNvPr>
                <p:cNvSpPr txBox="1"/>
                <p:nvPr/>
              </p:nvSpPr>
              <p:spPr>
                <a:xfrm>
                  <a:off x="8386643" y="4444372"/>
                  <a:ext cx="403241" cy="1820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>
                      <a:solidFill>
                        <a:schemeClr val="bg1"/>
                      </a:solidFill>
                    </a:rPr>
                    <a:t>20</a:t>
                  </a:r>
                  <a:r>
                    <a:rPr lang="en-US" sz="1000" dirty="0">
                      <a:solidFill>
                        <a:schemeClr val="bg1"/>
                      </a:solidFill>
                      <a:latin typeface="Symbol" pitchFamily="2" charset="2"/>
                    </a:rPr>
                    <a:t>m</a:t>
                  </a:r>
                  <a:r>
                    <a:rPr lang="en-US" sz="1000" dirty="0">
                      <a:solidFill>
                        <a:schemeClr val="bg1"/>
                      </a:solidFill>
                    </a:rPr>
                    <a:t>m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175530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1395CFD-31F7-1DD3-6935-F0DCAD4EC547}"/>
              </a:ext>
            </a:extLst>
          </p:cNvPr>
          <p:cNvGrpSpPr/>
          <p:nvPr/>
        </p:nvGrpSpPr>
        <p:grpSpPr>
          <a:xfrm>
            <a:off x="0" y="143852"/>
            <a:ext cx="12192000" cy="6482999"/>
            <a:chOff x="0" y="143852"/>
            <a:chExt cx="12192000" cy="648299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8259948-28EE-6346-8B60-C3A9CD5B5DDE}"/>
                </a:ext>
              </a:extLst>
            </p:cNvPr>
            <p:cNvSpPr txBox="1"/>
            <p:nvPr/>
          </p:nvSpPr>
          <p:spPr>
            <a:xfrm>
              <a:off x="42074" y="143852"/>
              <a:ext cx="2377687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Supplementary figure 3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0" y="5980520"/>
              <a:ext cx="1219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Supplementary Fig 3: </a:t>
              </a:r>
              <a:r>
                <a:rPr lang="en-US" dirty="0"/>
                <a:t>Quantitative masking and subtraction methods used to identify the </a:t>
              </a:r>
              <a:r>
                <a:rPr lang="en-US" dirty="0" err="1"/>
                <a:t>labelling</a:t>
              </a:r>
              <a:r>
                <a:rPr lang="en-US" dirty="0"/>
                <a:t> associated with resting Muller cells, activated Muller cells and astrocytes in retina. </a:t>
              </a:r>
              <a:endParaRPr lang="en-US" b="1" dirty="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D57A642-1EFC-190C-2D83-D54FABCB3CBD}"/>
                </a:ext>
              </a:extLst>
            </p:cNvPr>
            <p:cNvGrpSpPr/>
            <p:nvPr/>
          </p:nvGrpSpPr>
          <p:grpSpPr>
            <a:xfrm>
              <a:off x="1268035" y="295768"/>
              <a:ext cx="10509640" cy="5542851"/>
              <a:chOff x="1268035" y="295768"/>
              <a:chExt cx="10509640" cy="5542851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D5FD8D56-2E97-6D4B-A816-890C5D0F68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14653" y="3781330"/>
                <a:ext cx="1528549" cy="1528549"/>
              </a:xfrm>
              <a:prstGeom prst="rect">
                <a:avLst/>
              </a:prstGeom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780E8F3B-97B9-8549-B81A-C24F265454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03978" y="3781330"/>
                <a:ext cx="1528549" cy="1528549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914103E-50F7-3349-BD13-EBB928A2C4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93302" y="3781330"/>
                <a:ext cx="1528858" cy="1528858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2813E39E-5F0B-834E-925E-20903051C8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74564" y="3768630"/>
                <a:ext cx="1528549" cy="1528549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1A1B99C4-E609-624B-BBF9-10C18B943F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484360" y="3768630"/>
                <a:ext cx="1528549" cy="1528549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2F915011-BFD3-2441-86D1-A15B13A311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194156" y="3768630"/>
                <a:ext cx="1528549" cy="1528549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583C751-4297-1B4B-8F95-25124D2FA9CE}"/>
                  </a:ext>
                </a:extLst>
              </p:cNvPr>
              <p:cNvSpPr txBox="1"/>
              <p:nvPr/>
            </p:nvSpPr>
            <p:spPr>
              <a:xfrm rot="16200000">
                <a:off x="1013830" y="4378873"/>
                <a:ext cx="8777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Control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7837FEC-DC5E-EF44-8ED2-673A3A2E89E0}"/>
                  </a:ext>
                </a:extLst>
              </p:cNvPr>
              <p:cNvSpPr txBox="1"/>
              <p:nvPr/>
            </p:nvSpPr>
            <p:spPr>
              <a:xfrm rot="16200000">
                <a:off x="1228503" y="1327683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AD</a:t>
                </a:r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C507A175-5D5E-9846-A769-475932FCCA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17999" y="832335"/>
                <a:ext cx="1536700" cy="1536700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CAD0447B-2066-1C4C-B3FE-78C77FB9DC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03978" y="841250"/>
                <a:ext cx="1536700" cy="1536700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12318D9A-64F2-924D-A676-F98B9EF6F1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80980" y="841250"/>
                <a:ext cx="1541180" cy="1541180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83B1F3C1-BF81-6449-930B-2A287AB462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49537" y="841249"/>
                <a:ext cx="1553575" cy="1553575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DA5885EE-3B17-3340-B691-47357B4D3F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442184" y="841248"/>
                <a:ext cx="1553575" cy="1553575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A324450F-BA77-B741-AABC-D96DA359FC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142312" y="814429"/>
                <a:ext cx="1580393" cy="1580393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E947864-1669-9A41-88AC-FD460A5EF3EC}"/>
                  </a:ext>
                </a:extLst>
              </p:cNvPr>
              <p:cNvSpPr txBox="1"/>
              <p:nvPr/>
            </p:nvSpPr>
            <p:spPr>
              <a:xfrm>
                <a:off x="2029174" y="2356722"/>
                <a:ext cx="75457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Original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5F85E37-869B-1E4E-8C03-A5C779F20BE1}"/>
                  </a:ext>
                </a:extLst>
              </p:cNvPr>
              <p:cNvSpPr txBox="1"/>
              <p:nvPr/>
            </p:nvSpPr>
            <p:spPr>
              <a:xfrm>
                <a:off x="3426262" y="2379953"/>
                <a:ext cx="14948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All GS </a:t>
                </a:r>
              </a:p>
              <a:p>
                <a:pPr algn="ctr"/>
                <a:r>
                  <a:rPr lang="en-US" sz="1400" dirty="0"/>
                  <a:t>(Red Channel)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4B3AAE-5F7E-8B48-A6A8-D3919251FCB5}"/>
                  </a:ext>
                </a:extLst>
              </p:cNvPr>
              <p:cNvSpPr txBox="1"/>
              <p:nvPr/>
            </p:nvSpPr>
            <p:spPr>
              <a:xfrm>
                <a:off x="5128215" y="2364465"/>
                <a:ext cx="137584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/>
                  <a:t>All GFAP</a:t>
                </a:r>
              </a:p>
              <a:p>
                <a:pPr algn="ctr"/>
                <a:r>
                  <a:rPr lang="en-US" sz="1400" dirty="0"/>
                  <a:t>(Green Channel)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88B87D7-13AB-DE42-A6CC-E28059BFC8F8}"/>
                  </a:ext>
                </a:extLst>
              </p:cNvPr>
              <p:cNvSpPr txBox="1"/>
              <p:nvPr/>
            </p:nvSpPr>
            <p:spPr>
              <a:xfrm>
                <a:off x="6883099" y="2356722"/>
                <a:ext cx="13292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/>
                  <a:t>Double labeled </a:t>
                </a:r>
              </a:p>
              <a:p>
                <a:pPr algn="ctr"/>
                <a:r>
                  <a:rPr lang="en-US" sz="1400" dirty="0"/>
                  <a:t>(Yellow Only)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62013CB-B534-244B-ACD3-709D473567BB}"/>
                  </a:ext>
                </a:extLst>
              </p:cNvPr>
              <p:cNvSpPr txBox="1"/>
              <p:nvPr/>
            </p:nvSpPr>
            <p:spPr>
              <a:xfrm>
                <a:off x="8587987" y="2369393"/>
                <a:ext cx="126945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/>
                  <a:t>GS Only</a:t>
                </a:r>
              </a:p>
              <a:p>
                <a:pPr algn="ctr"/>
                <a:r>
                  <a:rPr lang="en-US" sz="1400" dirty="0"/>
                  <a:t>(All GS – GFAP)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F3D60C9-59F4-184C-BCDB-0135CC18FD32}"/>
                  </a:ext>
                </a:extLst>
              </p:cNvPr>
              <p:cNvSpPr txBox="1"/>
              <p:nvPr/>
            </p:nvSpPr>
            <p:spPr>
              <a:xfrm>
                <a:off x="10346926" y="2356722"/>
                <a:ext cx="126945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/>
                  <a:t>GFAP Only</a:t>
                </a:r>
              </a:p>
              <a:p>
                <a:pPr algn="ctr"/>
                <a:r>
                  <a:rPr lang="en-US" sz="1400" dirty="0"/>
                  <a:t>(All GFAP – GS)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88B87D7-13AB-DE42-A6CC-E28059BFC8F8}"/>
                  </a:ext>
                </a:extLst>
              </p:cNvPr>
              <p:cNvSpPr txBox="1"/>
              <p:nvPr/>
            </p:nvSpPr>
            <p:spPr>
              <a:xfrm>
                <a:off x="6559189" y="472547"/>
                <a:ext cx="190503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Activated Muller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88B87D7-13AB-DE42-A6CC-E28059BFC8F8}"/>
                  </a:ext>
                </a:extLst>
              </p:cNvPr>
              <p:cNvSpPr txBox="1"/>
              <p:nvPr/>
            </p:nvSpPr>
            <p:spPr>
              <a:xfrm>
                <a:off x="8283695" y="477814"/>
                <a:ext cx="189195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Resting  Muller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8B87D7-13AB-DE42-A6CC-E28059BFC8F8}"/>
                  </a:ext>
                </a:extLst>
              </p:cNvPr>
              <p:cNvSpPr txBox="1"/>
              <p:nvPr/>
            </p:nvSpPr>
            <p:spPr>
              <a:xfrm>
                <a:off x="10226284" y="459853"/>
                <a:ext cx="139899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Astrocytes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144075" y="295768"/>
                <a:ext cx="19205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Activated + Resting</a:t>
                </a:r>
              </a:p>
              <a:p>
                <a:pPr algn="ctr"/>
                <a:r>
                  <a:rPr lang="en-US" sz="1400" dirty="0"/>
                  <a:t>Muller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4754832" y="301044"/>
                <a:ext cx="21503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Astrocytes + Activated</a:t>
                </a:r>
              </a:p>
              <a:p>
                <a:pPr algn="ctr"/>
                <a:r>
                  <a:rPr lang="en-US" sz="1400" dirty="0"/>
                  <a:t>Muller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88B87D7-13AB-DE42-A6CC-E28059BFC8F8}"/>
                  </a:ext>
                </a:extLst>
              </p:cNvPr>
              <p:cNvSpPr txBox="1"/>
              <p:nvPr/>
            </p:nvSpPr>
            <p:spPr>
              <a:xfrm>
                <a:off x="6711587" y="3416436"/>
                <a:ext cx="190503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Activated Muller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88B87D7-13AB-DE42-A6CC-E28059BFC8F8}"/>
                  </a:ext>
                </a:extLst>
              </p:cNvPr>
              <p:cNvSpPr txBox="1"/>
              <p:nvPr/>
            </p:nvSpPr>
            <p:spPr>
              <a:xfrm>
                <a:off x="8436093" y="3421703"/>
                <a:ext cx="189195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Resting  Muller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88B87D7-13AB-DE42-A6CC-E28059BFC8F8}"/>
                  </a:ext>
                </a:extLst>
              </p:cNvPr>
              <p:cNvSpPr txBox="1"/>
              <p:nvPr/>
            </p:nvSpPr>
            <p:spPr>
              <a:xfrm>
                <a:off x="10378682" y="3403742"/>
                <a:ext cx="139899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Astrocytes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296473" y="3239657"/>
                <a:ext cx="19205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Activated + Resting</a:t>
                </a:r>
              </a:p>
              <a:p>
                <a:pPr algn="ctr"/>
                <a:r>
                  <a:rPr lang="en-US" sz="1400" dirty="0"/>
                  <a:t>Muller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4907230" y="3244933"/>
                <a:ext cx="21503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Astrocytes + Activated</a:t>
                </a:r>
              </a:p>
              <a:p>
                <a:pPr algn="ctr"/>
                <a:r>
                  <a:rPr lang="en-US" sz="1400" dirty="0"/>
                  <a:t>Muller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166769A-8EBD-4B45-92EF-60A67C3E7490}"/>
                  </a:ext>
                </a:extLst>
              </p:cNvPr>
              <p:cNvSpPr txBox="1"/>
              <p:nvPr/>
            </p:nvSpPr>
            <p:spPr>
              <a:xfrm>
                <a:off x="1981939" y="5292168"/>
                <a:ext cx="75457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Original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D940B7E-D9DC-A94A-9B65-41F11A978076}"/>
                  </a:ext>
                </a:extLst>
              </p:cNvPr>
              <p:cNvSpPr txBox="1"/>
              <p:nvPr/>
            </p:nvSpPr>
            <p:spPr>
              <a:xfrm>
                <a:off x="3379027" y="5315399"/>
                <a:ext cx="14948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All GS </a:t>
                </a:r>
              </a:p>
              <a:p>
                <a:pPr algn="ctr"/>
                <a:r>
                  <a:rPr lang="en-US" sz="1400" dirty="0"/>
                  <a:t>(Red Channel)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FC5BA02-8B9F-5744-AE1A-C3DF6626F2BB}"/>
                  </a:ext>
                </a:extLst>
              </p:cNvPr>
              <p:cNvSpPr txBox="1"/>
              <p:nvPr/>
            </p:nvSpPr>
            <p:spPr>
              <a:xfrm>
                <a:off x="5080980" y="5299911"/>
                <a:ext cx="137584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/>
                  <a:t>All GFAP</a:t>
                </a:r>
              </a:p>
              <a:p>
                <a:pPr algn="ctr"/>
                <a:r>
                  <a:rPr lang="en-US" sz="1400" dirty="0"/>
                  <a:t>(Green Channel)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0A76C10-9D99-1343-BDC8-D72FBE469BB9}"/>
                  </a:ext>
                </a:extLst>
              </p:cNvPr>
              <p:cNvSpPr txBox="1"/>
              <p:nvPr/>
            </p:nvSpPr>
            <p:spPr>
              <a:xfrm>
                <a:off x="6835864" y="5292168"/>
                <a:ext cx="13292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/>
                  <a:t>Double labeled </a:t>
                </a:r>
              </a:p>
              <a:p>
                <a:pPr algn="ctr"/>
                <a:r>
                  <a:rPr lang="en-US" sz="1400" dirty="0"/>
                  <a:t>(Yellow Only)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81981D4-3CFD-1E43-A31D-787CB643528A}"/>
                  </a:ext>
                </a:extLst>
              </p:cNvPr>
              <p:cNvSpPr txBox="1"/>
              <p:nvPr/>
            </p:nvSpPr>
            <p:spPr>
              <a:xfrm>
                <a:off x="8540752" y="5304839"/>
                <a:ext cx="126945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/>
                  <a:t>GS Only</a:t>
                </a:r>
              </a:p>
              <a:p>
                <a:pPr algn="ctr"/>
                <a:r>
                  <a:rPr lang="en-US" sz="1400" dirty="0"/>
                  <a:t>(All GS – GFAP)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F55B5FA-9659-1342-923C-17CDCEE0C26A}"/>
                  </a:ext>
                </a:extLst>
              </p:cNvPr>
              <p:cNvSpPr txBox="1"/>
              <p:nvPr/>
            </p:nvSpPr>
            <p:spPr>
              <a:xfrm>
                <a:off x="10299691" y="5292168"/>
                <a:ext cx="126945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/>
                  <a:t>GFAP Only</a:t>
                </a:r>
              </a:p>
              <a:p>
                <a:pPr algn="ctr"/>
                <a:r>
                  <a:rPr lang="en-US" sz="1400" dirty="0"/>
                  <a:t>(All GFAP – GS)</a:t>
                </a:r>
              </a:p>
            </p:txBody>
          </p: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DF3D8A9B-0F8A-A2F3-7A44-B5CA037B4AC0}"/>
                  </a:ext>
                </a:extLst>
              </p:cNvPr>
              <p:cNvGrpSpPr/>
              <p:nvPr/>
            </p:nvGrpSpPr>
            <p:grpSpPr>
              <a:xfrm>
                <a:off x="2851702" y="2198960"/>
                <a:ext cx="385042" cy="184666"/>
                <a:chOff x="2851702" y="2198960"/>
                <a:chExt cx="385042" cy="184666"/>
              </a:xfrm>
            </p:grpSpPr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152D29EA-22D4-F21E-17D3-AE88C7EB9CC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50850" y="2223283"/>
                  <a:ext cx="193225" cy="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7CD14A1A-E0BE-21C8-7B51-B5224FA15C6A}"/>
                    </a:ext>
                  </a:extLst>
                </p:cNvPr>
                <p:cNvSpPr txBox="1"/>
                <p:nvPr/>
              </p:nvSpPr>
              <p:spPr>
                <a:xfrm>
                  <a:off x="2851702" y="2198960"/>
                  <a:ext cx="385042" cy="1846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00" dirty="0">
                      <a:solidFill>
                        <a:schemeClr val="bg1"/>
                      </a:solidFill>
                    </a:rPr>
                    <a:t>20 </a:t>
                  </a:r>
                  <a:r>
                    <a:rPr lang="en-US" sz="600" dirty="0">
                      <a:solidFill>
                        <a:schemeClr val="bg1"/>
                      </a:solidFill>
                      <a:latin typeface="Symbol" pitchFamily="2" charset="2"/>
                    </a:rPr>
                    <a:t>m</a:t>
                  </a:r>
                  <a:r>
                    <a:rPr lang="en-US" sz="600" dirty="0">
                      <a:solidFill>
                        <a:schemeClr val="bg1"/>
                      </a:solidFill>
                    </a:rPr>
                    <a:t>m</a:t>
                  </a:r>
                </a:p>
              </p:txBody>
            </p: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3CB0C067-61DA-BF12-DFD8-9957865238AD}"/>
                  </a:ext>
                </a:extLst>
              </p:cNvPr>
              <p:cNvGrpSpPr/>
              <p:nvPr/>
            </p:nvGrpSpPr>
            <p:grpSpPr>
              <a:xfrm>
                <a:off x="4572847" y="2205272"/>
                <a:ext cx="385042" cy="184666"/>
                <a:chOff x="2851702" y="2198960"/>
                <a:chExt cx="385042" cy="184666"/>
              </a:xfrm>
            </p:grpSpPr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01D121A9-FD80-357B-2147-59C63F2946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50850" y="2223283"/>
                  <a:ext cx="193225" cy="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C686356E-E551-F908-AE00-7B06329AB0FE}"/>
                    </a:ext>
                  </a:extLst>
                </p:cNvPr>
                <p:cNvSpPr txBox="1"/>
                <p:nvPr/>
              </p:nvSpPr>
              <p:spPr>
                <a:xfrm>
                  <a:off x="2851702" y="2198960"/>
                  <a:ext cx="385042" cy="1846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00" dirty="0">
                      <a:solidFill>
                        <a:schemeClr val="bg1"/>
                      </a:solidFill>
                    </a:rPr>
                    <a:t>20 </a:t>
                  </a:r>
                  <a:r>
                    <a:rPr lang="en-US" sz="600" dirty="0">
                      <a:solidFill>
                        <a:schemeClr val="bg1"/>
                      </a:solidFill>
                      <a:latin typeface="Symbol" pitchFamily="2" charset="2"/>
                    </a:rPr>
                    <a:t>m</a:t>
                  </a:r>
                  <a:r>
                    <a:rPr lang="en-US" sz="600" dirty="0">
                      <a:solidFill>
                        <a:schemeClr val="bg1"/>
                      </a:solidFill>
                    </a:rPr>
                    <a:t>m</a:t>
                  </a:r>
                </a:p>
              </p:txBody>
            </p: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D2C74D3A-47FF-7BA1-99CC-4B515CC2BBAA}"/>
                  </a:ext>
                </a:extLst>
              </p:cNvPr>
              <p:cNvGrpSpPr/>
              <p:nvPr/>
            </p:nvGrpSpPr>
            <p:grpSpPr>
              <a:xfrm>
                <a:off x="6253313" y="2191764"/>
                <a:ext cx="385042" cy="184666"/>
                <a:chOff x="2851702" y="2198960"/>
                <a:chExt cx="385042" cy="184666"/>
              </a:xfrm>
            </p:grpSpPr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A7604EC9-DFAF-53F3-5C45-594CAA6E87B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50850" y="2223283"/>
                  <a:ext cx="193225" cy="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73B5D955-E87B-50EB-FBF2-280F10693CF3}"/>
                    </a:ext>
                  </a:extLst>
                </p:cNvPr>
                <p:cNvSpPr txBox="1"/>
                <p:nvPr/>
              </p:nvSpPr>
              <p:spPr>
                <a:xfrm>
                  <a:off x="2851702" y="2198960"/>
                  <a:ext cx="385042" cy="1846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00" dirty="0">
                      <a:solidFill>
                        <a:schemeClr val="bg1"/>
                      </a:solidFill>
                    </a:rPr>
                    <a:t>20 </a:t>
                  </a:r>
                  <a:r>
                    <a:rPr lang="en-US" sz="600" dirty="0">
                      <a:solidFill>
                        <a:schemeClr val="bg1"/>
                      </a:solidFill>
                      <a:latin typeface="Symbol" pitchFamily="2" charset="2"/>
                    </a:rPr>
                    <a:t>m</a:t>
                  </a:r>
                  <a:r>
                    <a:rPr lang="en-US" sz="600" dirty="0">
                      <a:solidFill>
                        <a:schemeClr val="bg1"/>
                      </a:solidFill>
                    </a:rPr>
                    <a:t>m</a:t>
                  </a:r>
                </a:p>
              </p:txBody>
            </p:sp>
          </p:grp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1A25FAFF-F860-E510-2539-452BB12150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34668" y="2589780"/>
                <a:ext cx="318614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E76FD392-717D-2EB0-4BE0-02C6DDC252B7}"/>
                  </a:ext>
                </a:extLst>
              </p:cNvPr>
              <p:cNvGrpSpPr/>
              <p:nvPr/>
            </p:nvGrpSpPr>
            <p:grpSpPr>
              <a:xfrm>
                <a:off x="7927879" y="2191764"/>
                <a:ext cx="385042" cy="184666"/>
                <a:chOff x="2851702" y="2198960"/>
                <a:chExt cx="385042" cy="184666"/>
              </a:xfrm>
            </p:grpSpPr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3FA815BC-8469-9D36-EEE9-7108233034F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50850" y="2223283"/>
                  <a:ext cx="193225" cy="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3CB27FC2-4CC0-18A1-2F85-CFE6294003CB}"/>
                    </a:ext>
                  </a:extLst>
                </p:cNvPr>
                <p:cNvSpPr txBox="1"/>
                <p:nvPr/>
              </p:nvSpPr>
              <p:spPr>
                <a:xfrm>
                  <a:off x="2851702" y="2198960"/>
                  <a:ext cx="385042" cy="1846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00" dirty="0">
                      <a:solidFill>
                        <a:schemeClr val="bg1"/>
                      </a:solidFill>
                    </a:rPr>
                    <a:t>20 </a:t>
                  </a:r>
                  <a:r>
                    <a:rPr lang="en-US" sz="600" dirty="0">
                      <a:solidFill>
                        <a:schemeClr val="bg1"/>
                      </a:solidFill>
                      <a:latin typeface="Symbol" pitchFamily="2" charset="2"/>
                    </a:rPr>
                    <a:t>m</a:t>
                  </a:r>
                  <a:r>
                    <a:rPr lang="en-US" sz="600" dirty="0">
                      <a:solidFill>
                        <a:schemeClr val="bg1"/>
                      </a:solidFill>
                    </a:rPr>
                    <a:t>m</a:t>
                  </a:r>
                </a:p>
              </p:txBody>
            </p:sp>
          </p:grp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84EC4221-4ECA-EA99-7556-FA619408F517}"/>
                  </a:ext>
                </a:extLst>
              </p:cNvPr>
              <p:cNvGrpSpPr/>
              <p:nvPr/>
            </p:nvGrpSpPr>
            <p:grpSpPr>
              <a:xfrm>
                <a:off x="9622467" y="2205112"/>
                <a:ext cx="385042" cy="184666"/>
                <a:chOff x="2851702" y="2198960"/>
                <a:chExt cx="385042" cy="184666"/>
              </a:xfrm>
            </p:grpSpPr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9E3CD90F-0A1E-BBFC-5834-B6727BF9381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50850" y="2223283"/>
                  <a:ext cx="193225" cy="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D1F32760-C394-9013-704D-20127B70ED1A}"/>
                    </a:ext>
                  </a:extLst>
                </p:cNvPr>
                <p:cNvSpPr txBox="1"/>
                <p:nvPr/>
              </p:nvSpPr>
              <p:spPr>
                <a:xfrm>
                  <a:off x="2851702" y="2198960"/>
                  <a:ext cx="385042" cy="1846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00" dirty="0">
                      <a:solidFill>
                        <a:schemeClr val="bg1"/>
                      </a:solidFill>
                    </a:rPr>
                    <a:t>20 </a:t>
                  </a:r>
                  <a:r>
                    <a:rPr lang="en-US" sz="600" dirty="0">
                      <a:solidFill>
                        <a:schemeClr val="bg1"/>
                      </a:solidFill>
                      <a:latin typeface="Symbol" pitchFamily="2" charset="2"/>
                    </a:rPr>
                    <a:t>m</a:t>
                  </a:r>
                  <a:r>
                    <a:rPr lang="en-US" sz="600" dirty="0">
                      <a:solidFill>
                        <a:schemeClr val="bg1"/>
                      </a:solidFill>
                    </a:rPr>
                    <a:t>m</a:t>
                  </a:r>
                </a:p>
              </p:txBody>
            </p:sp>
          </p:grp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6640D0E5-5BD2-5693-F60A-DB2FA0D4FCC1}"/>
                  </a:ext>
                </a:extLst>
              </p:cNvPr>
              <p:cNvGrpSpPr/>
              <p:nvPr/>
            </p:nvGrpSpPr>
            <p:grpSpPr>
              <a:xfrm>
                <a:off x="11350425" y="2218460"/>
                <a:ext cx="385042" cy="184666"/>
                <a:chOff x="2851702" y="2198960"/>
                <a:chExt cx="385042" cy="184666"/>
              </a:xfrm>
            </p:grpSpPr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D74CB3BC-2FD7-EFDF-1F71-86D9B5A654D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50850" y="2223283"/>
                  <a:ext cx="193225" cy="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103B4469-D939-E7FE-9ED1-A60C0DE518AF}"/>
                    </a:ext>
                  </a:extLst>
                </p:cNvPr>
                <p:cNvSpPr txBox="1"/>
                <p:nvPr/>
              </p:nvSpPr>
              <p:spPr>
                <a:xfrm>
                  <a:off x="2851702" y="2198960"/>
                  <a:ext cx="385042" cy="1846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00" dirty="0">
                      <a:solidFill>
                        <a:schemeClr val="bg1"/>
                      </a:solidFill>
                    </a:rPr>
                    <a:t>20 </a:t>
                  </a:r>
                  <a:r>
                    <a:rPr lang="en-US" sz="600" dirty="0">
                      <a:solidFill>
                        <a:schemeClr val="bg1"/>
                      </a:solidFill>
                      <a:latin typeface="Symbol" pitchFamily="2" charset="2"/>
                    </a:rPr>
                    <a:t>m</a:t>
                  </a:r>
                  <a:r>
                    <a:rPr lang="en-US" sz="600" dirty="0">
                      <a:solidFill>
                        <a:schemeClr val="bg1"/>
                      </a:solidFill>
                    </a:rPr>
                    <a:t>m</a:t>
                  </a:r>
                </a:p>
              </p:txBody>
            </p:sp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3B1E7E70-DE59-DBA3-BF49-BDC0B0ACE3D0}"/>
                  </a:ext>
                </a:extLst>
              </p:cNvPr>
              <p:cNvGrpSpPr/>
              <p:nvPr/>
            </p:nvGrpSpPr>
            <p:grpSpPr>
              <a:xfrm>
                <a:off x="11361166" y="5118991"/>
                <a:ext cx="385042" cy="184666"/>
                <a:chOff x="2851702" y="2198960"/>
                <a:chExt cx="385042" cy="184666"/>
              </a:xfrm>
            </p:grpSpPr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496BC3FD-EA49-8680-FB22-6CA21A8F4E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50850" y="2223283"/>
                  <a:ext cx="193225" cy="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4278A08B-C6ED-0463-7AD7-D9E12437A1F1}"/>
                    </a:ext>
                  </a:extLst>
                </p:cNvPr>
                <p:cNvSpPr txBox="1"/>
                <p:nvPr/>
              </p:nvSpPr>
              <p:spPr>
                <a:xfrm>
                  <a:off x="2851702" y="2198960"/>
                  <a:ext cx="385042" cy="1846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00" dirty="0">
                      <a:solidFill>
                        <a:schemeClr val="bg1"/>
                      </a:solidFill>
                    </a:rPr>
                    <a:t>20 </a:t>
                  </a:r>
                  <a:r>
                    <a:rPr lang="en-US" sz="600" dirty="0">
                      <a:solidFill>
                        <a:schemeClr val="bg1"/>
                      </a:solidFill>
                      <a:latin typeface="Symbol" pitchFamily="2" charset="2"/>
                    </a:rPr>
                    <a:t>m</a:t>
                  </a:r>
                  <a:r>
                    <a:rPr lang="en-US" sz="600" dirty="0">
                      <a:solidFill>
                        <a:schemeClr val="bg1"/>
                      </a:solidFill>
                    </a:rPr>
                    <a:t>m</a:t>
                  </a:r>
                </a:p>
              </p:txBody>
            </p:sp>
          </p:grp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05F8C5F1-7005-363F-9283-0BA686B37DEC}"/>
                  </a:ext>
                </a:extLst>
              </p:cNvPr>
              <p:cNvGrpSpPr/>
              <p:nvPr/>
            </p:nvGrpSpPr>
            <p:grpSpPr>
              <a:xfrm>
                <a:off x="9655550" y="5128208"/>
                <a:ext cx="385042" cy="184666"/>
                <a:chOff x="2851702" y="2198960"/>
                <a:chExt cx="385042" cy="184666"/>
              </a:xfrm>
            </p:grpSpPr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8B60704C-82FD-000C-896F-95CCB48A98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50850" y="2223283"/>
                  <a:ext cx="193225" cy="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52DC0D0C-37DB-D07C-8643-50B080DD6C37}"/>
                    </a:ext>
                  </a:extLst>
                </p:cNvPr>
                <p:cNvSpPr txBox="1"/>
                <p:nvPr/>
              </p:nvSpPr>
              <p:spPr>
                <a:xfrm>
                  <a:off x="2851702" y="2198960"/>
                  <a:ext cx="385042" cy="1846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00" dirty="0">
                      <a:solidFill>
                        <a:schemeClr val="bg1"/>
                      </a:solidFill>
                    </a:rPr>
                    <a:t>20 </a:t>
                  </a:r>
                  <a:r>
                    <a:rPr lang="en-US" sz="600" dirty="0">
                      <a:solidFill>
                        <a:schemeClr val="bg1"/>
                      </a:solidFill>
                      <a:latin typeface="Symbol" pitchFamily="2" charset="2"/>
                    </a:rPr>
                    <a:t>m</a:t>
                  </a:r>
                  <a:r>
                    <a:rPr lang="en-US" sz="600" dirty="0">
                      <a:solidFill>
                        <a:schemeClr val="bg1"/>
                      </a:solidFill>
                    </a:rPr>
                    <a:t>m</a:t>
                  </a:r>
                </a:p>
              </p:txBody>
            </p:sp>
          </p:grp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B14A2123-BB2F-283F-A952-488015FA36BB}"/>
                  </a:ext>
                </a:extLst>
              </p:cNvPr>
              <p:cNvGrpSpPr/>
              <p:nvPr/>
            </p:nvGrpSpPr>
            <p:grpSpPr>
              <a:xfrm>
                <a:off x="7949934" y="5130751"/>
                <a:ext cx="385042" cy="184666"/>
                <a:chOff x="2851702" y="2198960"/>
                <a:chExt cx="385042" cy="184666"/>
              </a:xfrm>
            </p:grpSpPr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D264FC95-8080-B747-AACF-F5B6D2D09E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50850" y="2223283"/>
                  <a:ext cx="193225" cy="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7E0161A6-340A-6D3B-A131-16CDE8FF8856}"/>
                    </a:ext>
                  </a:extLst>
                </p:cNvPr>
                <p:cNvSpPr txBox="1"/>
                <p:nvPr/>
              </p:nvSpPr>
              <p:spPr>
                <a:xfrm>
                  <a:off x="2851702" y="2198960"/>
                  <a:ext cx="385042" cy="1846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00" dirty="0">
                      <a:solidFill>
                        <a:schemeClr val="bg1"/>
                      </a:solidFill>
                    </a:rPr>
                    <a:t>20 </a:t>
                  </a:r>
                  <a:r>
                    <a:rPr lang="en-US" sz="600" dirty="0">
                      <a:solidFill>
                        <a:schemeClr val="bg1"/>
                      </a:solidFill>
                      <a:latin typeface="Symbol" pitchFamily="2" charset="2"/>
                    </a:rPr>
                    <a:t>m</a:t>
                  </a:r>
                  <a:r>
                    <a:rPr lang="en-US" sz="600" dirty="0">
                      <a:solidFill>
                        <a:schemeClr val="bg1"/>
                      </a:solidFill>
                    </a:rPr>
                    <a:t>m</a:t>
                  </a:r>
                </a:p>
              </p:txBody>
            </p:sp>
          </p:grp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DFB0314B-FEB3-3336-072B-CCC08A8FBC9C}"/>
                  </a:ext>
                </a:extLst>
              </p:cNvPr>
              <p:cNvGrpSpPr/>
              <p:nvPr/>
            </p:nvGrpSpPr>
            <p:grpSpPr>
              <a:xfrm>
                <a:off x="6245742" y="5129506"/>
                <a:ext cx="385042" cy="184666"/>
                <a:chOff x="2851702" y="2198960"/>
                <a:chExt cx="385042" cy="184666"/>
              </a:xfrm>
            </p:grpSpPr>
            <p:cxnSp>
              <p:nvCxnSpPr>
                <p:cNvPr id="86" name="Straight Connector 85">
                  <a:extLst>
                    <a:ext uri="{FF2B5EF4-FFF2-40B4-BE49-F238E27FC236}">
                      <a16:creationId xmlns:a16="http://schemas.microsoft.com/office/drawing/2014/main" id="{69CED6A8-7806-6FFD-E3E4-19F6F122989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50850" y="2223283"/>
                  <a:ext cx="193225" cy="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EBAD8EE8-C008-55B0-FC87-BE54AFBF6364}"/>
                    </a:ext>
                  </a:extLst>
                </p:cNvPr>
                <p:cNvSpPr txBox="1"/>
                <p:nvPr/>
              </p:nvSpPr>
              <p:spPr>
                <a:xfrm>
                  <a:off x="2851702" y="2198960"/>
                  <a:ext cx="385042" cy="1846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00" dirty="0">
                      <a:solidFill>
                        <a:schemeClr val="bg1"/>
                      </a:solidFill>
                    </a:rPr>
                    <a:t>20 </a:t>
                  </a:r>
                  <a:r>
                    <a:rPr lang="en-US" sz="600" dirty="0">
                      <a:solidFill>
                        <a:schemeClr val="bg1"/>
                      </a:solidFill>
                      <a:latin typeface="Symbol" pitchFamily="2" charset="2"/>
                    </a:rPr>
                    <a:t>m</a:t>
                  </a:r>
                  <a:r>
                    <a:rPr lang="en-US" sz="600" dirty="0">
                      <a:solidFill>
                        <a:schemeClr val="bg1"/>
                      </a:solidFill>
                    </a:rPr>
                    <a:t>m</a:t>
                  </a:r>
                </a:p>
              </p:txBody>
            </p:sp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952F74A9-EE0F-49CC-6DF4-97E0BC6868B1}"/>
                  </a:ext>
                </a:extLst>
              </p:cNvPr>
              <p:cNvGrpSpPr/>
              <p:nvPr/>
            </p:nvGrpSpPr>
            <p:grpSpPr>
              <a:xfrm>
                <a:off x="4574920" y="5141609"/>
                <a:ext cx="385042" cy="184666"/>
                <a:chOff x="2851702" y="2198960"/>
                <a:chExt cx="385042" cy="184666"/>
              </a:xfrm>
            </p:grpSpPr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03DF92AD-DFE3-7382-B53F-3E5628FF71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50850" y="2223283"/>
                  <a:ext cx="193225" cy="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58E6BF7A-3540-851B-B9E2-2CF090F959E6}"/>
                    </a:ext>
                  </a:extLst>
                </p:cNvPr>
                <p:cNvSpPr txBox="1"/>
                <p:nvPr/>
              </p:nvSpPr>
              <p:spPr>
                <a:xfrm>
                  <a:off x="2851702" y="2198960"/>
                  <a:ext cx="385042" cy="1846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00" dirty="0">
                      <a:solidFill>
                        <a:schemeClr val="bg1"/>
                      </a:solidFill>
                    </a:rPr>
                    <a:t>20 </a:t>
                  </a:r>
                  <a:r>
                    <a:rPr lang="en-US" sz="600" dirty="0">
                      <a:solidFill>
                        <a:schemeClr val="bg1"/>
                      </a:solidFill>
                      <a:latin typeface="Symbol" pitchFamily="2" charset="2"/>
                    </a:rPr>
                    <a:t>m</a:t>
                  </a:r>
                  <a:r>
                    <a:rPr lang="en-US" sz="600" dirty="0">
                      <a:solidFill>
                        <a:schemeClr val="bg1"/>
                      </a:solidFill>
                    </a:rPr>
                    <a:t>m</a:t>
                  </a:r>
                </a:p>
              </p:txBody>
            </p:sp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CB7FAFD5-A1D8-89EF-C706-CA888FED87CE}"/>
                  </a:ext>
                </a:extLst>
              </p:cNvPr>
              <p:cNvGrpSpPr/>
              <p:nvPr/>
            </p:nvGrpSpPr>
            <p:grpSpPr>
              <a:xfrm>
                <a:off x="2897424" y="5140364"/>
                <a:ext cx="385042" cy="184666"/>
                <a:chOff x="2851702" y="2198960"/>
                <a:chExt cx="385042" cy="184666"/>
              </a:xfrm>
            </p:grpSpPr>
            <p:cxnSp>
              <p:nvCxnSpPr>
                <p:cNvPr id="92" name="Straight Connector 91">
                  <a:extLst>
                    <a:ext uri="{FF2B5EF4-FFF2-40B4-BE49-F238E27FC236}">
                      <a16:creationId xmlns:a16="http://schemas.microsoft.com/office/drawing/2014/main" id="{FD58687B-1D00-C3F1-D2A2-FBF0BC855B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50850" y="2223283"/>
                  <a:ext cx="193225" cy="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9D8727E5-ED01-11B3-BDC9-9854FF91FFE9}"/>
                    </a:ext>
                  </a:extLst>
                </p:cNvPr>
                <p:cNvSpPr txBox="1"/>
                <p:nvPr/>
              </p:nvSpPr>
              <p:spPr>
                <a:xfrm>
                  <a:off x="2851702" y="2198960"/>
                  <a:ext cx="385042" cy="1846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00" dirty="0">
                      <a:solidFill>
                        <a:schemeClr val="bg1"/>
                      </a:solidFill>
                    </a:rPr>
                    <a:t>20 </a:t>
                  </a:r>
                  <a:r>
                    <a:rPr lang="en-US" sz="600" dirty="0">
                      <a:solidFill>
                        <a:schemeClr val="bg1"/>
                      </a:solidFill>
                      <a:latin typeface="Symbol" pitchFamily="2" charset="2"/>
                    </a:rPr>
                    <a:t>m</a:t>
                  </a:r>
                  <a:r>
                    <a:rPr lang="en-US" sz="600" dirty="0">
                      <a:solidFill>
                        <a:schemeClr val="bg1"/>
                      </a:solidFill>
                    </a:rPr>
                    <a:t>m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288618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3F2AA24-9027-D45E-97E0-789281BB9C8C}"/>
              </a:ext>
            </a:extLst>
          </p:cNvPr>
          <p:cNvGrpSpPr/>
          <p:nvPr/>
        </p:nvGrpSpPr>
        <p:grpSpPr>
          <a:xfrm>
            <a:off x="42074" y="143852"/>
            <a:ext cx="11012413" cy="5830630"/>
            <a:chOff x="42074" y="143852"/>
            <a:chExt cx="11012413" cy="583063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1DE1F86-0D69-D0C4-2B26-3AD99F31016A}"/>
                </a:ext>
              </a:extLst>
            </p:cNvPr>
            <p:cNvSpPr txBox="1"/>
            <p:nvPr/>
          </p:nvSpPr>
          <p:spPr>
            <a:xfrm>
              <a:off x="42074" y="143852"/>
              <a:ext cx="2377687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Supplementary figure 4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513198A-9F95-9645-5A45-1D6F5E0CC12D}"/>
                </a:ext>
              </a:extLst>
            </p:cNvPr>
            <p:cNvSpPr txBox="1"/>
            <p:nvPr/>
          </p:nvSpPr>
          <p:spPr>
            <a:xfrm>
              <a:off x="948586" y="5328151"/>
              <a:ext cx="10105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Supplementary Fig 4: </a:t>
              </a:r>
              <a:r>
                <a:rPr lang="en-US" dirty="0"/>
                <a:t>Illustration of double labeled amyloid beta deposits (arrows) in the AD and control samples. Green labelling represents IBA-1. Red labelling represents BA4. Blue labelling represents DAPI. </a:t>
              </a:r>
              <a:r>
                <a:rPr lang="en-US" b="1" dirty="0"/>
                <a:t>  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990860A0-1080-67D8-8AF8-9D712555ABAE}"/>
                </a:ext>
              </a:extLst>
            </p:cNvPr>
            <p:cNvGrpSpPr/>
            <p:nvPr/>
          </p:nvGrpSpPr>
          <p:grpSpPr>
            <a:xfrm>
              <a:off x="3312256" y="1204588"/>
              <a:ext cx="5321279" cy="3410803"/>
              <a:chOff x="3312256" y="1204588"/>
              <a:chExt cx="5321279" cy="3410803"/>
            </a:xfrm>
          </p:grpSpPr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D72CAE6E-C7C0-D664-AE0E-01B668260C6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7000"/>
                        </a14:imgEffect>
                      </a14:imgLayer>
                    </a14:imgProps>
                  </a:ext>
                </a:extLst>
              </a:blip>
              <a:srcRect l="17935" t="51581" r="55723" b="22583"/>
              <a:stretch/>
            </p:blipFill>
            <p:spPr>
              <a:xfrm>
                <a:off x="3312256" y="2024591"/>
                <a:ext cx="2641600" cy="2590800"/>
              </a:xfrm>
              <a:prstGeom prst="rect">
                <a:avLst/>
              </a:prstGeom>
            </p:spPr>
          </p:pic>
          <p:cxnSp>
            <p:nvCxnSpPr>
              <p:cNvPr id="4" name="Straight Arrow Connector 3">
                <a:extLst>
                  <a:ext uri="{FF2B5EF4-FFF2-40B4-BE49-F238E27FC236}">
                    <a16:creationId xmlns:a16="http://schemas.microsoft.com/office/drawing/2014/main" id="{E066D3DA-A7FB-458E-344F-CE877A2CFD66}"/>
                  </a:ext>
                </a:extLst>
              </p:cNvPr>
              <p:cNvCxnSpPr/>
              <p:nvPr/>
            </p:nvCxnSpPr>
            <p:spPr>
              <a:xfrm flipV="1">
                <a:off x="4015302" y="2526856"/>
                <a:ext cx="205793" cy="134471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E899B924-A08C-59F6-08C9-7264FBB3898A}"/>
                  </a:ext>
                </a:extLst>
              </p:cNvPr>
              <p:cNvCxnSpPr/>
              <p:nvPr/>
            </p:nvCxnSpPr>
            <p:spPr>
              <a:xfrm flipV="1">
                <a:off x="4354203" y="3589386"/>
                <a:ext cx="205793" cy="134471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925D0D5B-061B-30C7-8AB4-9C62B2B6CBF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71930" t="23964" b="48375"/>
              <a:stretch/>
            </p:blipFill>
            <p:spPr>
              <a:xfrm>
                <a:off x="6001537" y="2006287"/>
                <a:ext cx="2631998" cy="2609104"/>
              </a:xfrm>
              <a:prstGeom prst="rect">
                <a:avLst/>
              </a:prstGeom>
            </p:spPr>
          </p:pic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D5D77689-5C9E-1F53-E6B1-8078B2B43985}"/>
                  </a:ext>
                </a:extLst>
              </p:cNvPr>
              <p:cNvCxnSpPr/>
              <p:nvPr/>
            </p:nvCxnSpPr>
            <p:spPr>
              <a:xfrm flipV="1">
                <a:off x="6681326" y="2178960"/>
                <a:ext cx="205793" cy="134471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D3F3A38-0470-B223-7AA6-287749532A21}"/>
                  </a:ext>
                </a:extLst>
              </p:cNvPr>
              <p:cNvSpPr txBox="1"/>
              <p:nvPr/>
            </p:nvSpPr>
            <p:spPr>
              <a:xfrm>
                <a:off x="4457099" y="1681764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AD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FAB84BE-2C22-2D17-A7D8-57A8EC138523}"/>
                  </a:ext>
                </a:extLst>
              </p:cNvPr>
              <p:cNvSpPr txBox="1"/>
              <p:nvPr/>
            </p:nvSpPr>
            <p:spPr>
              <a:xfrm flipH="1">
                <a:off x="6805372" y="1600998"/>
                <a:ext cx="9780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Control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89CAF78-5363-8AA8-8D97-4DB3BF1F40C8}"/>
                  </a:ext>
                </a:extLst>
              </p:cNvPr>
              <p:cNvSpPr txBox="1"/>
              <p:nvPr/>
            </p:nvSpPr>
            <p:spPr>
              <a:xfrm>
                <a:off x="3404834" y="2051096"/>
                <a:ext cx="3401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A2B3994-ADAA-FED7-878A-740D4931A045}"/>
                  </a:ext>
                </a:extLst>
              </p:cNvPr>
              <p:cNvSpPr txBox="1"/>
              <p:nvPr/>
            </p:nvSpPr>
            <p:spPr>
              <a:xfrm>
                <a:off x="6036786" y="2029701"/>
                <a:ext cx="3401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bg1"/>
                    </a:solidFill>
                  </a:rPr>
                  <a:t>B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4DD8B2B-CADB-36C7-17A2-CC1E26E6B036}"/>
                  </a:ext>
                </a:extLst>
              </p:cNvPr>
              <p:cNvSpPr txBox="1"/>
              <p:nvPr/>
            </p:nvSpPr>
            <p:spPr>
              <a:xfrm>
                <a:off x="5305794" y="1444813"/>
                <a:ext cx="12961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00B050"/>
                    </a:solidFill>
                  </a:rPr>
                  <a:t>IBA-1 </a:t>
                </a:r>
                <a:r>
                  <a:rPr lang="en-US" sz="1400" dirty="0">
                    <a:solidFill>
                      <a:srgbClr val="FF0000"/>
                    </a:solidFill>
                  </a:rPr>
                  <a:t>BA4 </a:t>
                </a:r>
                <a:r>
                  <a:rPr lang="en-US" sz="1400" dirty="0">
                    <a:solidFill>
                      <a:srgbClr val="157EFB"/>
                    </a:solidFill>
                  </a:rPr>
                  <a:t>DAPI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D589C80-E8FB-7F70-5844-7322AA9BB569}"/>
                  </a:ext>
                </a:extLst>
              </p:cNvPr>
              <p:cNvSpPr txBox="1"/>
              <p:nvPr/>
            </p:nvSpPr>
            <p:spPr>
              <a:xfrm>
                <a:off x="4762343" y="1204588"/>
                <a:ext cx="238302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IBA-1 and BA4 double staining</a:t>
                </a:r>
              </a:p>
            </p:txBody>
          </p: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FDD85594-291D-FB54-C33D-D8926127DBD0}"/>
                  </a:ext>
                </a:extLst>
              </p:cNvPr>
              <p:cNvCxnSpPr/>
              <p:nvPr/>
            </p:nvCxnSpPr>
            <p:spPr>
              <a:xfrm flipV="1">
                <a:off x="6599579" y="4381352"/>
                <a:ext cx="205793" cy="134471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99E5CD23-4C5C-142B-DB61-ADACEFC790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86400" y="4381352"/>
                <a:ext cx="335499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342171AD-9FB5-B5F5-1694-568DACB6B9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09868" y="4381352"/>
                <a:ext cx="335499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646EFDA-0E1D-B799-367C-DA47BC8A2A2F}"/>
                  </a:ext>
                </a:extLst>
              </p:cNvPr>
              <p:cNvSpPr txBox="1"/>
              <p:nvPr/>
            </p:nvSpPr>
            <p:spPr>
              <a:xfrm>
                <a:off x="5428767" y="4340865"/>
                <a:ext cx="45076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>
                    <a:solidFill>
                      <a:schemeClr val="bg1"/>
                    </a:solidFill>
                  </a:rPr>
                  <a:t>10 </a:t>
                </a:r>
                <a:r>
                  <a:rPr lang="en-US" sz="800" dirty="0">
                    <a:solidFill>
                      <a:schemeClr val="bg1"/>
                    </a:solidFill>
                    <a:latin typeface="Symbol" pitchFamily="2" charset="2"/>
                  </a:rPr>
                  <a:t>m</a:t>
                </a:r>
                <a:r>
                  <a:rPr lang="en-US" sz="800" dirty="0">
                    <a:solidFill>
                      <a:schemeClr val="bg1"/>
                    </a:solidFill>
                  </a:rPr>
                  <a:t>m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028908A-8ACD-1ABD-AC19-C47631CDD753}"/>
                  </a:ext>
                </a:extLst>
              </p:cNvPr>
              <p:cNvSpPr txBox="1"/>
              <p:nvPr/>
            </p:nvSpPr>
            <p:spPr>
              <a:xfrm>
                <a:off x="8169615" y="4342288"/>
                <a:ext cx="45076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>
                    <a:solidFill>
                      <a:schemeClr val="bg1"/>
                    </a:solidFill>
                  </a:rPr>
                  <a:t>10 </a:t>
                </a:r>
                <a:r>
                  <a:rPr lang="en-US" sz="800" dirty="0">
                    <a:solidFill>
                      <a:schemeClr val="bg1"/>
                    </a:solidFill>
                    <a:latin typeface="Symbol" pitchFamily="2" charset="2"/>
                  </a:rPr>
                  <a:t>m</a:t>
                </a:r>
                <a:r>
                  <a:rPr lang="en-US" sz="800" dirty="0">
                    <a:solidFill>
                      <a:schemeClr val="bg1"/>
                    </a:solidFill>
                  </a:rPr>
                  <a:t>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91982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10310</TotalTime>
  <Words>539</Words>
  <Application>Microsoft Macintosh PowerPoint</Application>
  <PresentationFormat>Widescreen</PresentationFormat>
  <Paragraphs>197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MS PGothic</vt:lpstr>
      <vt:lpstr>SimSun</vt:lpstr>
      <vt:lpstr>Arial</vt:lpstr>
      <vt:lpstr>Calibri</vt:lpstr>
      <vt:lpstr>Calibri Light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Frontiers Figures</dc:title>
  <dc:creator>Sieun Lee</dc:creator>
  <cp:lastModifiedBy>Alis Xu</cp:lastModifiedBy>
  <cp:revision>295</cp:revision>
  <cp:lastPrinted>2022-06-22T19:47:16Z</cp:lastPrinted>
  <dcterms:created xsi:type="dcterms:W3CDTF">2020-09-10T22:30:04Z</dcterms:created>
  <dcterms:modified xsi:type="dcterms:W3CDTF">2022-06-28T22:34:36Z</dcterms:modified>
</cp:coreProperties>
</file>