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7" r:id="rId4"/>
    <p:sldId id="263" r:id="rId5"/>
  </p:sldIdLst>
  <p:sldSz cx="9144000" cy="6858000" type="screen4x3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35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65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40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49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26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42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64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2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07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57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03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1546D-E725-4785-B1CA-EBBC02A047A9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2BEB3-8514-4618-B260-BF21DFB42B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90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FF37C5-33AD-40F4-AB56-B20583B4A1BB}"/>
              </a:ext>
            </a:extLst>
          </p:cNvPr>
          <p:cNvSpPr txBox="1"/>
          <p:nvPr/>
        </p:nvSpPr>
        <p:spPr>
          <a:xfrm>
            <a:off x="5348647" y="219625"/>
            <a:ext cx="334218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Figure 1: LC-MS/MS quantification of NAEs in rat liver and midbrain tissues. </a:t>
            </a:r>
          </a:p>
          <a:p>
            <a:r>
              <a:rPr lang="en-GB" sz="1600" dirty="0"/>
              <a:t>The insert highlights the PUFA NAE data on an amplified scale. Data are mean ± SEM of NAE levels expressed as </a:t>
            </a:r>
            <a:r>
              <a:rPr lang="en-GB" sz="1600" dirty="0" err="1"/>
              <a:t>pmol</a:t>
            </a:r>
            <a:r>
              <a:rPr lang="en-GB" sz="1600" dirty="0"/>
              <a:t>/g wet tissue weight from </a:t>
            </a:r>
            <a:r>
              <a:rPr lang="en-GB" sz="1600" dirty="0" smtClean="0"/>
              <a:t>five (midbrain) or six (liver) animals. Although the survey scanning method is able to determine numerous other NAEs (notably EPEA, C20:5 and DHEA, C22:6), these were below limits of detection in </a:t>
            </a:r>
            <a:r>
              <a:rPr lang="en-GB" sz="1600" smtClean="0"/>
              <a:t>these samples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009"/>
            <a:ext cx="4140000" cy="307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340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5568" y="1315232"/>
            <a:ext cx="3695178" cy="3194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Figure 2: Elevation of intracellular calcium ion levels measured using a </a:t>
            </a:r>
            <a:r>
              <a:rPr lang="en-GB" dirty="0" err="1"/>
              <a:t>FlexStation</a:t>
            </a:r>
            <a:r>
              <a:rPr lang="en-GB" dirty="0"/>
              <a:t>, with Chinese hamster ovary cells expressing human recombinant CB</a:t>
            </a:r>
            <a:r>
              <a:rPr lang="en-GB" baseline="-25000" dirty="0"/>
              <a:t>1</a:t>
            </a:r>
            <a:r>
              <a:rPr lang="en-GB" dirty="0"/>
              <a:t> (A) or CB</a:t>
            </a:r>
            <a:r>
              <a:rPr lang="en-GB" baseline="-25000" dirty="0"/>
              <a:t>2</a:t>
            </a:r>
            <a:r>
              <a:rPr lang="en-GB" dirty="0"/>
              <a:t> receptors (B). Data are means ± SEM from six (A) or five (B) different experiments conducted in triplicate. *</a:t>
            </a:r>
            <a:r>
              <a:rPr lang="en-GB" i="1" dirty="0"/>
              <a:t>P</a:t>
            </a:r>
            <a:r>
              <a:rPr lang="en-GB" dirty="0"/>
              <a:t>&lt;0.05, ***</a:t>
            </a:r>
            <a:r>
              <a:rPr lang="en-GB" i="1" dirty="0"/>
              <a:t>P</a:t>
            </a:r>
            <a:r>
              <a:rPr lang="en-GB" dirty="0"/>
              <a:t>&lt;0.001 vs vehicle controls using repeated measures ANOVA with </a:t>
            </a:r>
            <a:r>
              <a:rPr lang="en-GB" dirty="0" err="1"/>
              <a:t>Dunnett’s</a:t>
            </a:r>
            <a:r>
              <a:rPr lang="en-GB" dirty="0"/>
              <a:t> multiple comparison.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8" y="0"/>
            <a:ext cx="4151040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77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38006" y="1710454"/>
            <a:ext cx="41537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Figure 3: Phosphorylation of ERK measured using an in-cell immunostaining assay, with Chinese hamster ovary cells expressing human recombinant CB</a:t>
            </a:r>
            <a:r>
              <a:rPr lang="en-GB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(A) or CB</a:t>
            </a:r>
            <a:r>
              <a:rPr lang="en-GB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receptors (B). Data are means ± SEM from four (A) or five (B) different experiments conducted in triplicate. **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&lt;0.01, ***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&lt;0.001 vs vehicle controls using repeated measures ANOVA with </a:t>
            </a:r>
            <a:r>
              <a:rPr lang="en-GB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Dunnett’s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multiple comparison.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" y="0"/>
            <a:ext cx="4149907" cy="68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73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934161" y="964139"/>
            <a:ext cx="38454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Figure 4: Elevation of intracellular calcium ion levels measured using a calcium imaging apparatus, with rat dorsal root ganglion neurones </a:t>
            </a:r>
            <a:r>
              <a:rPr lang="en-GB" sz="1600" i="1" dirty="0"/>
              <a:t>in vitro</a:t>
            </a:r>
            <a:r>
              <a:rPr lang="en-GB" sz="1600" dirty="0"/>
              <a:t>. Data are means ± range from two (C20:0; C22-1, n-9), or means ± SEM from three (C16:0; C18:0; C18:3, n-3; C18:2, n-6), four (C18:1, n-9; C24:1, n-9), five (C22:5, n-3), six (C22:6, n-3; C20:4, n-6; C22:4, n-6; C22:5, n-6) or eight (C20:5, n-3) separate preparations. Within each preparation, 5-171 cells were assessed (mean ± SEM of 51 ± 6; median 33 cells). ***</a:t>
            </a:r>
            <a:r>
              <a:rPr lang="en-GB" sz="1600" i="1" dirty="0"/>
              <a:t>P</a:t>
            </a:r>
            <a:r>
              <a:rPr lang="en-GB" sz="1600" dirty="0"/>
              <a:t>&lt;0.001 vs vehicle controls using two way ANOVA with </a:t>
            </a:r>
            <a:r>
              <a:rPr lang="en-GB" sz="1600" dirty="0" err="1"/>
              <a:t>Dunnett’s</a:t>
            </a:r>
            <a:r>
              <a:rPr lang="en-GB" sz="1600" dirty="0"/>
              <a:t> multiple comparison.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03"/>
            <a:ext cx="4140000" cy="309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102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4006</TotalTime>
  <Words>360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N-Acylethanolamines: an extended family of endocannabinoids/endovanilloids</dc:title>
  <dc:creator>StephenPH Alexander</dc:creator>
  <cp:lastModifiedBy>Stephen Alexander</cp:lastModifiedBy>
  <cp:revision>44</cp:revision>
  <cp:lastPrinted>2018-02-07T11:15:18Z</cp:lastPrinted>
  <dcterms:created xsi:type="dcterms:W3CDTF">2017-09-21T08:03:36Z</dcterms:created>
  <dcterms:modified xsi:type="dcterms:W3CDTF">2018-03-09T17:34:42Z</dcterms:modified>
</cp:coreProperties>
</file>